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3" r:id="rId1"/>
  </p:sldMasterIdLst>
  <p:sldIdLst>
    <p:sldId id="312" r:id="rId2"/>
    <p:sldId id="375" r:id="rId3"/>
    <p:sldId id="404" r:id="rId4"/>
    <p:sldId id="405" r:id="rId5"/>
    <p:sldId id="406" r:id="rId6"/>
    <p:sldId id="408" r:id="rId7"/>
    <p:sldId id="410" r:id="rId8"/>
    <p:sldId id="411" r:id="rId9"/>
    <p:sldId id="403" r:id="rId10"/>
    <p:sldId id="373" r:id="rId11"/>
    <p:sldId id="343" r:id="rId12"/>
    <p:sldId id="395" r:id="rId13"/>
    <p:sldId id="396" r:id="rId14"/>
    <p:sldId id="374" r:id="rId15"/>
    <p:sldId id="386" r:id="rId16"/>
    <p:sldId id="397" r:id="rId17"/>
    <p:sldId id="398" r:id="rId18"/>
    <p:sldId id="382" r:id="rId19"/>
    <p:sldId id="313" r:id="rId20"/>
    <p:sldId id="399" r:id="rId21"/>
    <p:sldId id="376" r:id="rId22"/>
    <p:sldId id="377" r:id="rId23"/>
    <p:sldId id="400" r:id="rId24"/>
    <p:sldId id="378" r:id="rId25"/>
    <p:sldId id="379" r:id="rId26"/>
    <p:sldId id="401" r:id="rId27"/>
    <p:sldId id="380" r:id="rId28"/>
    <p:sldId id="381" r:id="rId29"/>
    <p:sldId id="402" r:id="rId30"/>
    <p:sldId id="383" r:id="rId31"/>
    <p:sldId id="384" r:id="rId32"/>
    <p:sldId id="392" r:id="rId33"/>
    <p:sldId id="385" r:id="rId34"/>
    <p:sldId id="387" r:id="rId35"/>
    <p:sldId id="388" r:id="rId36"/>
    <p:sldId id="389" r:id="rId37"/>
    <p:sldId id="390" r:id="rId38"/>
    <p:sldId id="391" r:id="rId39"/>
    <p:sldId id="393" r:id="rId40"/>
    <p:sldId id="394" r:id="rId41"/>
    <p:sldId id="426" r:id="rId42"/>
    <p:sldId id="412" r:id="rId43"/>
    <p:sldId id="413" r:id="rId44"/>
    <p:sldId id="414" r:id="rId45"/>
    <p:sldId id="415" r:id="rId46"/>
    <p:sldId id="416" r:id="rId47"/>
    <p:sldId id="417" r:id="rId48"/>
    <p:sldId id="418" r:id="rId49"/>
    <p:sldId id="419" r:id="rId50"/>
    <p:sldId id="420" r:id="rId51"/>
    <p:sldId id="421" r:id="rId52"/>
    <p:sldId id="422" r:id="rId53"/>
    <p:sldId id="423" r:id="rId54"/>
    <p:sldId id="424" r:id="rId55"/>
    <p:sldId id="425" r:id="rId56"/>
    <p:sldId id="371" r:id="rId5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B64CDC-7434-485E-929D-AEDF24802171}" v="72" dt="2019-07-11T01:14:34.260"/>
    <p1510:client id="{F92E4A03-388D-496A-9E57-22C24A1FE646}" v="147" dt="2019-07-11T17:30:47.052"/>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26" autoAdjust="0"/>
    <p:restoredTop sz="94660"/>
  </p:normalViewPr>
  <p:slideViewPr>
    <p:cSldViewPr snapToGrid="0">
      <p:cViewPr varScale="1">
        <p:scale>
          <a:sx n="114" d="100"/>
          <a:sy n="114" d="100"/>
        </p:scale>
        <p:origin x="156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an Oliveira" userId="b46e30215c0d82a3" providerId="LiveId" clId="{F92E4A03-388D-496A-9E57-22C24A1FE646}"/>
    <pc:docChg chg="undo redo custSel addSld delSld modSld">
      <pc:chgData name="Jean Oliveira" userId="b46e30215c0d82a3" providerId="LiveId" clId="{F92E4A03-388D-496A-9E57-22C24A1FE646}" dt="2019-07-11T17:30:51.936" v="3993" actId="20577"/>
      <pc:docMkLst>
        <pc:docMk/>
      </pc:docMkLst>
      <pc:sldChg chg="modSp">
        <pc:chgData name="Jean Oliveira" userId="b46e30215c0d82a3" providerId="LiveId" clId="{F92E4A03-388D-496A-9E57-22C24A1FE646}" dt="2019-07-11T13:03:48.982" v="9" actId="5793"/>
        <pc:sldMkLst>
          <pc:docMk/>
          <pc:sldMk cId="1328163622" sldId="312"/>
        </pc:sldMkLst>
        <pc:spChg chg="mod">
          <ac:chgData name="Jean Oliveira" userId="b46e30215c0d82a3" providerId="LiveId" clId="{F92E4A03-388D-496A-9E57-22C24A1FE646}" dt="2019-07-11T13:03:48.982" v="9" actId="5793"/>
          <ac:spMkLst>
            <pc:docMk/>
            <pc:sldMk cId="1328163622" sldId="312"/>
            <ac:spMk id="3" creationId="{00000000-0000-0000-0000-000000000000}"/>
          </ac:spMkLst>
        </pc:spChg>
      </pc:sldChg>
      <pc:sldChg chg="modSp">
        <pc:chgData name="Jean Oliveira" userId="b46e30215c0d82a3" providerId="LiveId" clId="{F92E4A03-388D-496A-9E57-22C24A1FE646}" dt="2019-07-11T13:35:07.725" v="2716" actId="20577"/>
        <pc:sldMkLst>
          <pc:docMk/>
          <pc:sldMk cId="75565088" sldId="313"/>
        </pc:sldMkLst>
        <pc:spChg chg="mod">
          <ac:chgData name="Jean Oliveira" userId="b46e30215c0d82a3" providerId="LiveId" clId="{F92E4A03-388D-496A-9E57-22C24A1FE646}" dt="2019-07-11T13:35:07.725" v="2716" actId="20577"/>
          <ac:spMkLst>
            <pc:docMk/>
            <pc:sldMk cId="75565088" sldId="313"/>
            <ac:spMk id="4" creationId="{00000000-0000-0000-0000-000000000000}"/>
          </ac:spMkLst>
        </pc:spChg>
      </pc:sldChg>
      <pc:sldChg chg="delSp modSp">
        <pc:chgData name="Jean Oliveira" userId="b46e30215c0d82a3" providerId="LiveId" clId="{F92E4A03-388D-496A-9E57-22C24A1FE646}" dt="2019-07-11T14:09:07.125" v="3759" actId="313"/>
        <pc:sldMkLst>
          <pc:docMk/>
          <pc:sldMk cId="158582290" sldId="343"/>
        </pc:sldMkLst>
        <pc:spChg chg="mod">
          <ac:chgData name="Jean Oliveira" userId="b46e30215c0d82a3" providerId="LiveId" clId="{F92E4A03-388D-496A-9E57-22C24A1FE646}" dt="2019-07-11T14:09:07.125" v="3759" actId="313"/>
          <ac:spMkLst>
            <pc:docMk/>
            <pc:sldMk cId="158582290" sldId="343"/>
            <ac:spMk id="4" creationId="{00000000-0000-0000-0000-000000000000}"/>
          </ac:spMkLst>
        </pc:spChg>
        <pc:picChg chg="del mod">
          <ac:chgData name="Jean Oliveira" userId="b46e30215c0d82a3" providerId="LiveId" clId="{F92E4A03-388D-496A-9E57-22C24A1FE646}" dt="2019-07-11T13:07:20.031" v="287" actId="478"/>
          <ac:picMkLst>
            <pc:docMk/>
            <pc:sldMk cId="158582290" sldId="343"/>
            <ac:picMk id="5" creationId="{240BDD11-60C1-4CB2-B0C4-CF6B94F19070}"/>
          </ac:picMkLst>
        </pc:picChg>
        <pc:picChg chg="del mod">
          <ac:chgData name="Jean Oliveira" userId="b46e30215c0d82a3" providerId="LiveId" clId="{F92E4A03-388D-496A-9E57-22C24A1FE646}" dt="2019-07-11T13:07:42.533" v="290" actId="478"/>
          <ac:picMkLst>
            <pc:docMk/>
            <pc:sldMk cId="158582290" sldId="343"/>
            <ac:picMk id="6" creationId="{84DC2F75-E153-49F0-B5AD-050E992E265B}"/>
          </ac:picMkLst>
        </pc:picChg>
      </pc:sldChg>
      <pc:sldChg chg="delSp modSp">
        <pc:chgData name="Jean Oliveira" userId="b46e30215c0d82a3" providerId="LiveId" clId="{F92E4A03-388D-496A-9E57-22C24A1FE646}" dt="2019-07-11T13:14:37.234" v="1207" actId="20577"/>
        <pc:sldMkLst>
          <pc:docMk/>
          <pc:sldMk cId="3046757095" sldId="374"/>
        </pc:sldMkLst>
        <pc:spChg chg="mod">
          <ac:chgData name="Jean Oliveira" userId="b46e30215c0d82a3" providerId="LiveId" clId="{F92E4A03-388D-496A-9E57-22C24A1FE646}" dt="2019-07-11T13:14:37.234" v="1207" actId="20577"/>
          <ac:spMkLst>
            <pc:docMk/>
            <pc:sldMk cId="3046757095" sldId="374"/>
            <ac:spMk id="4" creationId="{00000000-0000-0000-0000-000000000000}"/>
          </ac:spMkLst>
        </pc:spChg>
        <pc:picChg chg="del">
          <ac:chgData name="Jean Oliveira" userId="b46e30215c0d82a3" providerId="LiveId" clId="{F92E4A03-388D-496A-9E57-22C24A1FE646}" dt="2019-07-11T13:13:27.646" v="1036" actId="478"/>
          <ac:picMkLst>
            <pc:docMk/>
            <pc:sldMk cId="3046757095" sldId="374"/>
            <ac:picMk id="7" creationId="{1E0A48B9-44DD-431B-B04D-E1F14D98FE2E}"/>
          </ac:picMkLst>
        </pc:picChg>
      </pc:sldChg>
      <pc:sldChg chg="modSp">
        <pc:chgData name="Jean Oliveira" userId="b46e30215c0d82a3" providerId="LiveId" clId="{F92E4A03-388D-496A-9E57-22C24A1FE646}" dt="2019-07-11T13:47:25.892" v="2913" actId="5793"/>
        <pc:sldMkLst>
          <pc:docMk/>
          <pc:sldMk cId="1154500016" sldId="375"/>
        </pc:sldMkLst>
        <pc:spChg chg="mod">
          <ac:chgData name="Jean Oliveira" userId="b46e30215c0d82a3" providerId="LiveId" clId="{F92E4A03-388D-496A-9E57-22C24A1FE646}" dt="2019-07-11T13:45:58.489" v="2833" actId="20577"/>
          <ac:spMkLst>
            <pc:docMk/>
            <pc:sldMk cId="1154500016" sldId="375"/>
            <ac:spMk id="3" creationId="{00000000-0000-0000-0000-000000000000}"/>
          </ac:spMkLst>
        </pc:spChg>
        <pc:spChg chg="mod">
          <ac:chgData name="Jean Oliveira" userId="b46e30215c0d82a3" providerId="LiveId" clId="{F92E4A03-388D-496A-9E57-22C24A1FE646}" dt="2019-07-11T13:47:25.892" v="2913" actId="5793"/>
          <ac:spMkLst>
            <pc:docMk/>
            <pc:sldMk cId="1154500016" sldId="375"/>
            <ac:spMk id="4" creationId="{00000000-0000-0000-0000-000000000000}"/>
          </ac:spMkLst>
        </pc:spChg>
      </pc:sldChg>
      <pc:sldChg chg="modSp">
        <pc:chgData name="Jean Oliveira" userId="b46e30215c0d82a3" providerId="LiveId" clId="{F92E4A03-388D-496A-9E57-22C24A1FE646}" dt="2019-07-11T13:36:37.669" v="2740" actId="20577"/>
        <pc:sldMkLst>
          <pc:docMk/>
          <pc:sldMk cId="3264669316" sldId="376"/>
        </pc:sldMkLst>
        <pc:spChg chg="mod">
          <ac:chgData name="Jean Oliveira" userId="b46e30215c0d82a3" providerId="LiveId" clId="{F92E4A03-388D-496A-9E57-22C24A1FE646}" dt="2019-07-11T13:36:37.669" v="2740" actId="20577"/>
          <ac:spMkLst>
            <pc:docMk/>
            <pc:sldMk cId="3264669316" sldId="376"/>
            <ac:spMk id="4" creationId="{00000000-0000-0000-0000-000000000000}"/>
          </ac:spMkLst>
        </pc:spChg>
      </pc:sldChg>
      <pc:sldChg chg="modSp add del">
        <pc:chgData name="Jean Oliveira" userId="b46e30215c0d82a3" providerId="LiveId" clId="{F92E4A03-388D-496A-9E57-22C24A1FE646}" dt="2019-07-11T13:37:26.182" v="2751" actId="2696"/>
        <pc:sldMkLst>
          <pc:docMk/>
          <pc:sldMk cId="2606957065" sldId="377"/>
        </pc:sldMkLst>
        <pc:spChg chg="mod">
          <ac:chgData name="Jean Oliveira" userId="b46e30215c0d82a3" providerId="LiveId" clId="{F92E4A03-388D-496A-9E57-22C24A1FE646}" dt="2019-07-11T13:37:20.741" v="2749" actId="20577"/>
          <ac:spMkLst>
            <pc:docMk/>
            <pc:sldMk cId="2606957065" sldId="377"/>
            <ac:spMk id="4" creationId="{00000000-0000-0000-0000-000000000000}"/>
          </ac:spMkLst>
        </pc:spChg>
      </pc:sldChg>
      <pc:sldChg chg="modSp">
        <pc:chgData name="Jean Oliveira" userId="b46e30215c0d82a3" providerId="LiveId" clId="{F92E4A03-388D-496A-9E57-22C24A1FE646}" dt="2019-07-11T13:38:31.191" v="2762" actId="20577"/>
        <pc:sldMkLst>
          <pc:docMk/>
          <pc:sldMk cId="3150479344" sldId="378"/>
        </pc:sldMkLst>
        <pc:spChg chg="mod">
          <ac:chgData name="Jean Oliveira" userId="b46e30215c0d82a3" providerId="LiveId" clId="{F92E4A03-388D-496A-9E57-22C24A1FE646}" dt="2019-07-11T13:38:31.191" v="2762" actId="20577"/>
          <ac:spMkLst>
            <pc:docMk/>
            <pc:sldMk cId="3150479344" sldId="378"/>
            <ac:spMk id="4" creationId="{00000000-0000-0000-0000-000000000000}"/>
          </ac:spMkLst>
        </pc:spChg>
      </pc:sldChg>
      <pc:sldChg chg="modSp">
        <pc:chgData name="Jean Oliveira" userId="b46e30215c0d82a3" providerId="LiveId" clId="{F92E4A03-388D-496A-9E57-22C24A1FE646}" dt="2019-07-11T13:41:13.495" v="2774"/>
        <pc:sldMkLst>
          <pc:docMk/>
          <pc:sldMk cId="1740743336" sldId="379"/>
        </pc:sldMkLst>
        <pc:spChg chg="mod">
          <ac:chgData name="Jean Oliveira" userId="b46e30215c0d82a3" providerId="LiveId" clId="{F92E4A03-388D-496A-9E57-22C24A1FE646}" dt="2019-07-11T13:41:13.495" v="2774"/>
          <ac:spMkLst>
            <pc:docMk/>
            <pc:sldMk cId="1740743336" sldId="379"/>
            <ac:spMk id="4" creationId="{00000000-0000-0000-0000-000000000000}"/>
          </ac:spMkLst>
        </pc:spChg>
      </pc:sldChg>
      <pc:sldChg chg="modSp">
        <pc:chgData name="Jean Oliveira" userId="b46e30215c0d82a3" providerId="LiveId" clId="{F92E4A03-388D-496A-9E57-22C24A1FE646}" dt="2019-07-11T13:43:05.556" v="2788" actId="255"/>
        <pc:sldMkLst>
          <pc:docMk/>
          <pc:sldMk cId="2262922068" sldId="380"/>
        </pc:sldMkLst>
        <pc:spChg chg="mod">
          <ac:chgData name="Jean Oliveira" userId="b46e30215c0d82a3" providerId="LiveId" clId="{F92E4A03-388D-496A-9E57-22C24A1FE646}" dt="2019-07-11T13:43:05.556" v="2788" actId="255"/>
          <ac:spMkLst>
            <pc:docMk/>
            <pc:sldMk cId="2262922068" sldId="380"/>
            <ac:spMk id="4" creationId="{00000000-0000-0000-0000-000000000000}"/>
          </ac:spMkLst>
        </pc:spChg>
      </pc:sldChg>
      <pc:sldChg chg="modSp">
        <pc:chgData name="Jean Oliveira" userId="b46e30215c0d82a3" providerId="LiveId" clId="{F92E4A03-388D-496A-9E57-22C24A1FE646}" dt="2019-07-11T13:43:35.133" v="2794" actId="255"/>
        <pc:sldMkLst>
          <pc:docMk/>
          <pc:sldMk cId="3391681279" sldId="381"/>
        </pc:sldMkLst>
        <pc:spChg chg="mod">
          <ac:chgData name="Jean Oliveira" userId="b46e30215c0d82a3" providerId="LiveId" clId="{F92E4A03-388D-496A-9E57-22C24A1FE646}" dt="2019-07-11T13:43:35.133" v="2794" actId="255"/>
          <ac:spMkLst>
            <pc:docMk/>
            <pc:sldMk cId="3391681279" sldId="381"/>
            <ac:spMk id="4" creationId="{00000000-0000-0000-0000-000000000000}"/>
          </ac:spMkLst>
        </pc:spChg>
      </pc:sldChg>
      <pc:sldChg chg="addSp delSp modSp">
        <pc:chgData name="Jean Oliveira" userId="b46e30215c0d82a3" providerId="LiveId" clId="{F92E4A03-388D-496A-9E57-22C24A1FE646}" dt="2019-07-11T13:26:11.853" v="2119" actId="20577"/>
        <pc:sldMkLst>
          <pc:docMk/>
          <pc:sldMk cId="3730613957" sldId="386"/>
        </pc:sldMkLst>
        <pc:spChg chg="add del mod">
          <ac:chgData name="Jean Oliveira" userId="b46e30215c0d82a3" providerId="LiveId" clId="{F92E4A03-388D-496A-9E57-22C24A1FE646}" dt="2019-07-11T13:26:11.853" v="2119" actId="20577"/>
          <ac:spMkLst>
            <pc:docMk/>
            <pc:sldMk cId="3730613957" sldId="386"/>
            <ac:spMk id="4" creationId="{00000000-0000-0000-0000-000000000000}"/>
          </ac:spMkLst>
        </pc:spChg>
        <pc:graphicFrameChg chg="add del mod">
          <ac:chgData name="Jean Oliveira" userId="b46e30215c0d82a3" providerId="LiveId" clId="{F92E4A03-388D-496A-9E57-22C24A1FE646}" dt="2019-07-11T13:15:21.760" v="1211" actId="478"/>
          <ac:graphicFrameMkLst>
            <pc:docMk/>
            <pc:sldMk cId="3730613957" sldId="386"/>
            <ac:graphicFrameMk id="5" creationId="{B805654D-14EE-4072-A347-75F7352E07E0}"/>
          </ac:graphicFrameMkLst>
        </pc:graphicFrameChg>
        <pc:graphicFrameChg chg="add del mod modGraphic">
          <ac:chgData name="Jean Oliveira" userId="b46e30215c0d82a3" providerId="LiveId" clId="{F92E4A03-388D-496A-9E57-22C24A1FE646}" dt="2019-07-11T13:19:00.925" v="1492" actId="478"/>
          <ac:graphicFrameMkLst>
            <pc:docMk/>
            <pc:sldMk cId="3730613957" sldId="386"/>
            <ac:graphicFrameMk id="7" creationId="{F0C1C3A5-304C-4A95-8B90-3AA047239D54}"/>
          </ac:graphicFrameMkLst>
        </pc:graphicFrameChg>
        <pc:graphicFrameChg chg="add del mod modGraphic">
          <ac:chgData name="Jean Oliveira" userId="b46e30215c0d82a3" providerId="LiveId" clId="{F92E4A03-388D-496A-9E57-22C24A1FE646}" dt="2019-07-11T13:21:36.042" v="1537" actId="478"/>
          <ac:graphicFrameMkLst>
            <pc:docMk/>
            <pc:sldMk cId="3730613957" sldId="386"/>
            <ac:graphicFrameMk id="8" creationId="{60769547-F154-465C-8116-55D23AE23728}"/>
          </ac:graphicFrameMkLst>
        </pc:graphicFrameChg>
        <pc:graphicFrameChg chg="add del mod modGraphic">
          <ac:chgData name="Jean Oliveira" userId="b46e30215c0d82a3" providerId="LiveId" clId="{F92E4A03-388D-496A-9E57-22C24A1FE646}" dt="2019-07-11T13:21:35.405" v="1536" actId="478"/>
          <ac:graphicFrameMkLst>
            <pc:docMk/>
            <pc:sldMk cId="3730613957" sldId="386"/>
            <ac:graphicFrameMk id="9" creationId="{46790AAF-196A-448D-A3D1-62E6755DAF7D}"/>
          </ac:graphicFrameMkLst>
        </pc:graphicFrameChg>
        <pc:graphicFrameChg chg="add del mod modGraphic">
          <ac:chgData name="Jean Oliveira" userId="b46e30215c0d82a3" providerId="LiveId" clId="{F92E4A03-388D-496A-9E57-22C24A1FE646}" dt="2019-07-11T13:21:22.589" v="1522"/>
          <ac:graphicFrameMkLst>
            <pc:docMk/>
            <pc:sldMk cId="3730613957" sldId="386"/>
            <ac:graphicFrameMk id="10" creationId="{A75AFB7F-587B-4701-AB90-58FBE523FC1F}"/>
          </ac:graphicFrameMkLst>
        </pc:graphicFrameChg>
        <pc:graphicFrameChg chg="add del mod modGraphic">
          <ac:chgData name="Jean Oliveira" userId="b46e30215c0d82a3" providerId="LiveId" clId="{F92E4A03-388D-496A-9E57-22C24A1FE646}" dt="2019-07-11T13:21:21.933" v="1519"/>
          <ac:graphicFrameMkLst>
            <pc:docMk/>
            <pc:sldMk cId="3730613957" sldId="386"/>
            <ac:graphicFrameMk id="11" creationId="{C5E16E14-93E5-4DF9-A000-950E9931056A}"/>
          </ac:graphicFrameMkLst>
        </pc:graphicFrameChg>
        <pc:picChg chg="mod">
          <ac:chgData name="Jean Oliveira" userId="b46e30215c0d82a3" providerId="LiveId" clId="{F92E4A03-388D-496A-9E57-22C24A1FE646}" dt="2019-07-11T13:21:41.264" v="1539" actId="1076"/>
          <ac:picMkLst>
            <pc:docMk/>
            <pc:sldMk cId="3730613957" sldId="386"/>
            <ac:picMk id="2" creationId="{00000000-0000-0000-0000-000000000000}"/>
          </ac:picMkLst>
        </pc:picChg>
        <pc:picChg chg="del mod">
          <ac:chgData name="Jean Oliveira" userId="b46e30215c0d82a3" providerId="LiveId" clId="{F92E4A03-388D-496A-9E57-22C24A1FE646}" dt="2019-07-11T13:15:41.178" v="1214" actId="478"/>
          <ac:picMkLst>
            <pc:docMk/>
            <pc:sldMk cId="3730613957" sldId="386"/>
            <ac:picMk id="6" creationId="{480A9637-2DAB-4FC2-B10E-47D3C84451AD}"/>
          </ac:picMkLst>
        </pc:picChg>
      </pc:sldChg>
      <pc:sldChg chg="modSp add">
        <pc:chgData name="Jean Oliveira" userId="b46e30215c0d82a3" providerId="LiveId" clId="{F92E4A03-388D-496A-9E57-22C24A1FE646}" dt="2019-07-11T13:10:35.826" v="701" actId="20577"/>
        <pc:sldMkLst>
          <pc:docMk/>
          <pc:sldMk cId="507763622" sldId="395"/>
        </pc:sldMkLst>
        <pc:spChg chg="mod">
          <ac:chgData name="Jean Oliveira" userId="b46e30215c0d82a3" providerId="LiveId" clId="{F92E4A03-388D-496A-9E57-22C24A1FE646}" dt="2019-07-11T13:10:35.826" v="701" actId="20577"/>
          <ac:spMkLst>
            <pc:docMk/>
            <pc:sldMk cId="507763622" sldId="395"/>
            <ac:spMk id="4" creationId="{00000000-0000-0000-0000-000000000000}"/>
          </ac:spMkLst>
        </pc:spChg>
      </pc:sldChg>
      <pc:sldChg chg="add del">
        <pc:chgData name="Jean Oliveira" userId="b46e30215c0d82a3" providerId="LiveId" clId="{F92E4A03-388D-496A-9E57-22C24A1FE646}" dt="2019-07-11T13:07:55.282" v="292"/>
        <pc:sldMkLst>
          <pc:docMk/>
          <pc:sldMk cId="1792947313" sldId="395"/>
        </pc:sldMkLst>
      </pc:sldChg>
      <pc:sldChg chg="modSp add">
        <pc:chgData name="Jean Oliveira" userId="b46e30215c0d82a3" providerId="LiveId" clId="{F92E4A03-388D-496A-9E57-22C24A1FE646}" dt="2019-07-11T16:54:52.012" v="3783" actId="20577"/>
        <pc:sldMkLst>
          <pc:docMk/>
          <pc:sldMk cId="1617484826" sldId="396"/>
        </pc:sldMkLst>
        <pc:spChg chg="mod">
          <ac:chgData name="Jean Oliveira" userId="b46e30215c0d82a3" providerId="LiveId" clId="{F92E4A03-388D-496A-9E57-22C24A1FE646}" dt="2019-07-11T16:54:52.012" v="3783" actId="20577"/>
          <ac:spMkLst>
            <pc:docMk/>
            <pc:sldMk cId="1617484826" sldId="396"/>
            <ac:spMk id="4" creationId="{00000000-0000-0000-0000-000000000000}"/>
          </ac:spMkLst>
        </pc:spChg>
      </pc:sldChg>
      <pc:sldChg chg="addSp delSp add del">
        <pc:chgData name="Jean Oliveira" userId="b46e30215c0d82a3" providerId="LiveId" clId="{F92E4A03-388D-496A-9E57-22C24A1FE646}" dt="2019-07-11T13:13:15.024" v="1034"/>
        <pc:sldMkLst>
          <pc:docMk/>
          <pc:sldMk cId="23082883" sldId="397"/>
        </pc:sldMkLst>
        <pc:picChg chg="add del">
          <ac:chgData name="Jean Oliveira" userId="b46e30215c0d82a3" providerId="LiveId" clId="{F92E4A03-388D-496A-9E57-22C24A1FE646}" dt="2019-07-11T13:13:14.459" v="1033"/>
          <ac:picMkLst>
            <pc:docMk/>
            <pc:sldMk cId="23082883" sldId="397"/>
            <ac:picMk id="5" creationId="{E63F9AD6-E380-4C3A-B87D-A94737C8CF03}"/>
          </ac:picMkLst>
        </pc:picChg>
      </pc:sldChg>
      <pc:sldChg chg="modSp add">
        <pc:chgData name="Jean Oliveira" userId="b46e30215c0d82a3" providerId="LiveId" clId="{F92E4A03-388D-496A-9E57-22C24A1FE646}" dt="2019-07-11T13:29:15.324" v="2671" actId="20577"/>
        <pc:sldMkLst>
          <pc:docMk/>
          <pc:sldMk cId="2675757287" sldId="397"/>
        </pc:sldMkLst>
        <pc:spChg chg="mod">
          <ac:chgData name="Jean Oliveira" userId="b46e30215c0d82a3" providerId="LiveId" clId="{F92E4A03-388D-496A-9E57-22C24A1FE646}" dt="2019-07-11T13:29:15.324" v="2671" actId="20577"/>
          <ac:spMkLst>
            <pc:docMk/>
            <pc:sldMk cId="2675757287" sldId="397"/>
            <ac:spMk id="4" creationId="{00000000-0000-0000-0000-000000000000}"/>
          </ac:spMkLst>
        </pc:spChg>
      </pc:sldChg>
      <pc:sldChg chg="modSp add">
        <pc:chgData name="Jean Oliveira" userId="b46e30215c0d82a3" providerId="LiveId" clId="{F92E4A03-388D-496A-9E57-22C24A1FE646}" dt="2019-07-11T13:34:21.142" v="2712" actId="20577"/>
        <pc:sldMkLst>
          <pc:docMk/>
          <pc:sldMk cId="3690099413" sldId="398"/>
        </pc:sldMkLst>
        <pc:spChg chg="mod">
          <ac:chgData name="Jean Oliveira" userId="b46e30215c0d82a3" providerId="LiveId" clId="{F92E4A03-388D-496A-9E57-22C24A1FE646}" dt="2019-07-11T13:34:21.142" v="2712" actId="20577"/>
          <ac:spMkLst>
            <pc:docMk/>
            <pc:sldMk cId="3690099413" sldId="398"/>
            <ac:spMk id="4" creationId="{00000000-0000-0000-0000-000000000000}"/>
          </ac:spMkLst>
        </pc:spChg>
      </pc:sldChg>
      <pc:sldChg chg="modSp add">
        <pc:chgData name="Jean Oliveira" userId="b46e30215c0d82a3" providerId="LiveId" clId="{F92E4A03-388D-496A-9E57-22C24A1FE646}" dt="2019-07-11T13:35:50.329" v="2727" actId="20577"/>
        <pc:sldMkLst>
          <pc:docMk/>
          <pc:sldMk cId="573874474" sldId="399"/>
        </pc:sldMkLst>
        <pc:spChg chg="mod">
          <ac:chgData name="Jean Oliveira" userId="b46e30215c0d82a3" providerId="LiveId" clId="{F92E4A03-388D-496A-9E57-22C24A1FE646}" dt="2019-07-11T13:35:50.329" v="2727" actId="20577"/>
          <ac:spMkLst>
            <pc:docMk/>
            <pc:sldMk cId="573874474" sldId="399"/>
            <ac:spMk id="4" creationId="{00000000-0000-0000-0000-000000000000}"/>
          </ac:spMkLst>
        </pc:spChg>
      </pc:sldChg>
      <pc:sldChg chg="modSp add">
        <pc:chgData name="Jean Oliveira" userId="b46e30215c0d82a3" providerId="LiveId" clId="{F92E4A03-388D-496A-9E57-22C24A1FE646}" dt="2019-07-11T13:38:00.869" v="2759"/>
        <pc:sldMkLst>
          <pc:docMk/>
          <pc:sldMk cId="2595819405" sldId="400"/>
        </pc:sldMkLst>
        <pc:spChg chg="mod">
          <ac:chgData name="Jean Oliveira" userId="b46e30215c0d82a3" providerId="LiveId" clId="{F92E4A03-388D-496A-9E57-22C24A1FE646}" dt="2019-07-11T13:38:00.869" v="2759"/>
          <ac:spMkLst>
            <pc:docMk/>
            <pc:sldMk cId="2595819405" sldId="400"/>
            <ac:spMk id="4" creationId="{00000000-0000-0000-0000-000000000000}"/>
          </ac:spMkLst>
        </pc:spChg>
      </pc:sldChg>
      <pc:sldChg chg="modSp add">
        <pc:chgData name="Jean Oliveira" userId="b46e30215c0d82a3" providerId="LiveId" clId="{F92E4A03-388D-496A-9E57-22C24A1FE646}" dt="2019-07-11T13:41:01.199" v="2767" actId="255"/>
        <pc:sldMkLst>
          <pc:docMk/>
          <pc:sldMk cId="272407757" sldId="401"/>
        </pc:sldMkLst>
        <pc:spChg chg="mod">
          <ac:chgData name="Jean Oliveira" userId="b46e30215c0d82a3" providerId="LiveId" clId="{F92E4A03-388D-496A-9E57-22C24A1FE646}" dt="2019-07-11T13:41:01.199" v="2767" actId="255"/>
          <ac:spMkLst>
            <pc:docMk/>
            <pc:sldMk cId="272407757" sldId="401"/>
            <ac:spMk id="4" creationId="{00000000-0000-0000-0000-000000000000}"/>
          </ac:spMkLst>
        </pc:spChg>
      </pc:sldChg>
      <pc:sldChg chg="modSp add">
        <pc:chgData name="Jean Oliveira" userId="b46e30215c0d82a3" providerId="LiveId" clId="{F92E4A03-388D-496A-9E57-22C24A1FE646}" dt="2019-07-11T13:43:22.959" v="2792" actId="403"/>
        <pc:sldMkLst>
          <pc:docMk/>
          <pc:sldMk cId="368259133" sldId="402"/>
        </pc:sldMkLst>
        <pc:spChg chg="mod">
          <ac:chgData name="Jean Oliveira" userId="b46e30215c0d82a3" providerId="LiveId" clId="{F92E4A03-388D-496A-9E57-22C24A1FE646}" dt="2019-07-11T13:43:22.959" v="2792" actId="403"/>
          <ac:spMkLst>
            <pc:docMk/>
            <pc:sldMk cId="368259133" sldId="402"/>
            <ac:spMk id="4" creationId="{00000000-0000-0000-0000-000000000000}"/>
          </ac:spMkLst>
        </pc:spChg>
      </pc:sldChg>
      <pc:sldChg chg="add">
        <pc:chgData name="Jean Oliveira" userId="b46e30215c0d82a3" providerId="LiveId" clId="{F92E4A03-388D-496A-9E57-22C24A1FE646}" dt="2019-07-11T13:44:56.721" v="2795"/>
        <pc:sldMkLst>
          <pc:docMk/>
          <pc:sldMk cId="3055957726" sldId="403"/>
        </pc:sldMkLst>
      </pc:sldChg>
      <pc:sldChg chg="modSp add del">
        <pc:chgData name="Jean Oliveira" userId="b46e30215c0d82a3" providerId="LiveId" clId="{F92E4A03-388D-496A-9E57-22C24A1FE646}" dt="2019-07-11T13:47:22.032" v="2910"/>
        <pc:sldMkLst>
          <pc:docMk/>
          <pc:sldMk cId="1681291728" sldId="404"/>
        </pc:sldMkLst>
        <pc:spChg chg="mod">
          <ac:chgData name="Jean Oliveira" userId="b46e30215c0d82a3" providerId="LiveId" clId="{F92E4A03-388D-496A-9E57-22C24A1FE646}" dt="2019-07-11T13:47:21.280" v="2909"/>
          <ac:spMkLst>
            <pc:docMk/>
            <pc:sldMk cId="1681291728" sldId="404"/>
            <ac:spMk id="4" creationId="{00000000-0000-0000-0000-000000000000}"/>
          </ac:spMkLst>
        </pc:spChg>
      </pc:sldChg>
      <pc:sldChg chg="modSp add">
        <pc:chgData name="Jean Oliveira" userId="b46e30215c0d82a3" providerId="LiveId" clId="{F92E4A03-388D-496A-9E57-22C24A1FE646}" dt="2019-07-11T16:52:32.930" v="3780" actId="20577"/>
        <pc:sldMkLst>
          <pc:docMk/>
          <pc:sldMk cId="3993890959" sldId="404"/>
        </pc:sldMkLst>
        <pc:spChg chg="mod">
          <ac:chgData name="Jean Oliveira" userId="b46e30215c0d82a3" providerId="LiveId" clId="{F92E4A03-388D-496A-9E57-22C24A1FE646}" dt="2019-07-11T16:52:32.930" v="3780" actId="20577"/>
          <ac:spMkLst>
            <pc:docMk/>
            <pc:sldMk cId="3993890959" sldId="404"/>
            <ac:spMk id="4" creationId="{00000000-0000-0000-0000-000000000000}"/>
          </ac:spMkLst>
        </pc:spChg>
      </pc:sldChg>
      <pc:sldChg chg="modSp add">
        <pc:chgData name="Jean Oliveira" userId="b46e30215c0d82a3" providerId="LiveId" clId="{F92E4A03-388D-496A-9E57-22C24A1FE646}" dt="2019-07-11T16:51:47.087" v="3762" actId="20577"/>
        <pc:sldMkLst>
          <pc:docMk/>
          <pc:sldMk cId="2253739908" sldId="405"/>
        </pc:sldMkLst>
        <pc:spChg chg="mod">
          <ac:chgData name="Jean Oliveira" userId="b46e30215c0d82a3" providerId="LiveId" clId="{F92E4A03-388D-496A-9E57-22C24A1FE646}" dt="2019-07-11T16:51:47.087" v="3762" actId="20577"/>
          <ac:spMkLst>
            <pc:docMk/>
            <pc:sldMk cId="2253739908" sldId="405"/>
            <ac:spMk id="4" creationId="{00000000-0000-0000-0000-000000000000}"/>
          </ac:spMkLst>
        </pc:spChg>
      </pc:sldChg>
      <pc:sldChg chg="modSp add">
        <pc:chgData name="Jean Oliveira" userId="b46e30215c0d82a3" providerId="LiveId" clId="{F92E4A03-388D-496A-9E57-22C24A1FE646}" dt="2019-07-11T16:52:41.928" v="3781" actId="20577"/>
        <pc:sldMkLst>
          <pc:docMk/>
          <pc:sldMk cId="3374648512" sldId="406"/>
        </pc:sldMkLst>
        <pc:spChg chg="mod">
          <ac:chgData name="Jean Oliveira" userId="b46e30215c0d82a3" providerId="LiveId" clId="{F92E4A03-388D-496A-9E57-22C24A1FE646}" dt="2019-07-11T13:59:34.448" v="3422"/>
          <ac:spMkLst>
            <pc:docMk/>
            <pc:sldMk cId="3374648512" sldId="406"/>
            <ac:spMk id="3" creationId="{00000000-0000-0000-0000-000000000000}"/>
          </ac:spMkLst>
        </pc:spChg>
        <pc:spChg chg="mod">
          <ac:chgData name="Jean Oliveira" userId="b46e30215c0d82a3" providerId="LiveId" clId="{F92E4A03-388D-496A-9E57-22C24A1FE646}" dt="2019-07-11T16:52:41.928" v="3781" actId="20577"/>
          <ac:spMkLst>
            <pc:docMk/>
            <pc:sldMk cId="3374648512" sldId="406"/>
            <ac:spMk id="4" creationId="{00000000-0000-0000-0000-000000000000}"/>
          </ac:spMkLst>
        </pc:spChg>
      </pc:sldChg>
      <pc:sldChg chg="modSp add">
        <pc:chgData name="Jean Oliveira" userId="b46e30215c0d82a3" providerId="LiveId" clId="{F92E4A03-388D-496A-9E57-22C24A1FE646}" dt="2019-07-11T13:59:27.514" v="3421"/>
        <pc:sldMkLst>
          <pc:docMk/>
          <pc:sldMk cId="1718552163" sldId="407"/>
        </pc:sldMkLst>
        <pc:spChg chg="mod">
          <ac:chgData name="Jean Oliveira" userId="b46e30215c0d82a3" providerId="LiveId" clId="{F92E4A03-388D-496A-9E57-22C24A1FE646}" dt="2019-07-11T13:59:27.514" v="3421"/>
          <ac:spMkLst>
            <pc:docMk/>
            <pc:sldMk cId="1718552163" sldId="407"/>
            <ac:spMk id="3" creationId="{00000000-0000-0000-0000-000000000000}"/>
          </ac:spMkLst>
        </pc:spChg>
        <pc:spChg chg="mod">
          <ac:chgData name="Jean Oliveira" userId="b46e30215c0d82a3" providerId="LiveId" clId="{F92E4A03-388D-496A-9E57-22C24A1FE646}" dt="2019-07-11T13:54:49.469" v="3350" actId="6549"/>
          <ac:spMkLst>
            <pc:docMk/>
            <pc:sldMk cId="1718552163" sldId="407"/>
            <ac:spMk id="4" creationId="{00000000-0000-0000-0000-000000000000}"/>
          </ac:spMkLst>
        </pc:spChg>
      </pc:sldChg>
      <pc:sldChg chg="modSp add">
        <pc:chgData name="Jean Oliveira" userId="b46e30215c0d82a3" providerId="LiveId" clId="{F92E4A03-388D-496A-9E57-22C24A1FE646}" dt="2019-07-11T13:59:18.305" v="3420"/>
        <pc:sldMkLst>
          <pc:docMk/>
          <pc:sldMk cId="1054222415" sldId="408"/>
        </pc:sldMkLst>
        <pc:spChg chg="mod">
          <ac:chgData name="Jean Oliveira" userId="b46e30215c0d82a3" providerId="LiveId" clId="{F92E4A03-388D-496A-9E57-22C24A1FE646}" dt="2019-07-11T13:59:18.305" v="3420"/>
          <ac:spMkLst>
            <pc:docMk/>
            <pc:sldMk cId="1054222415" sldId="408"/>
            <ac:spMk id="3" creationId="{00000000-0000-0000-0000-000000000000}"/>
          </ac:spMkLst>
        </pc:spChg>
      </pc:sldChg>
      <pc:sldChg chg="modSp add">
        <pc:chgData name="Jean Oliveira" userId="b46e30215c0d82a3" providerId="LiveId" clId="{F92E4A03-388D-496A-9E57-22C24A1FE646}" dt="2019-07-11T14:00:42.477" v="3434" actId="20577"/>
        <pc:sldMkLst>
          <pc:docMk/>
          <pc:sldMk cId="525761398" sldId="409"/>
        </pc:sldMkLst>
        <pc:spChg chg="mod">
          <ac:chgData name="Jean Oliveira" userId="b46e30215c0d82a3" providerId="LiveId" clId="{F92E4A03-388D-496A-9E57-22C24A1FE646}" dt="2019-07-11T14:00:42.477" v="3434" actId="20577"/>
          <ac:spMkLst>
            <pc:docMk/>
            <pc:sldMk cId="525761398" sldId="409"/>
            <ac:spMk id="3" creationId="{00000000-0000-0000-0000-000000000000}"/>
          </ac:spMkLst>
        </pc:spChg>
        <pc:spChg chg="mod">
          <ac:chgData name="Jean Oliveira" userId="b46e30215c0d82a3" providerId="LiveId" clId="{F92E4A03-388D-496A-9E57-22C24A1FE646}" dt="2019-07-11T13:58:46.862" v="3383" actId="20577"/>
          <ac:spMkLst>
            <pc:docMk/>
            <pc:sldMk cId="525761398" sldId="409"/>
            <ac:spMk id="4" creationId="{00000000-0000-0000-0000-000000000000}"/>
          </ac:spMkLst>
        </pc:spChg>
      </pc:sldChg>
      <pc:sldChg chg="modSp add">
        <pc:chgData name="Jean Oliveira" userId="b46e30215c0d82a3" providerId="LiveId" clId="{F92E4A03-388D-496A-9E57-22C24A1FE646}" dt="2019-07-11T14:08:11.600" v="3758"/>
        <pc:sldMkLst>
          <pc:docMk/>
          <pc:sldMk cId="3725166003" sldId="410"/>
        </pc:sldMkLst>
        <pc:spChg chg="mod">
          <ac:chgData name="Jean Oliveira" userId="b46e30215c0d82a3" providerId="LiveId" clId="{F92E4A03-388D-496A-9E57-22C24A1FE646}" dt="2019-07-11T14:01:08.766" v="3447" actId="20577"/>
          <ac:spMkLst>
            <pc:docMk/>
            <pc:sldMk cId="3725166003" sldId="410"/>
            <ac:spMk id="3" creationId="{00000000-0000-0000-0000-000000000000}"/>
          </ac:spMkLst>
        </pc:spChg>
        <pc:spChg chg="mod">
          <ac:chgData name="Jean Oliveira" userId="b46e30215c0d82a3" providerId="LiveId" clId="{F92E4A03-388D-496A-9E57-22C24A1FE646}" dt="2019-07-11T14:08:11.600" v="3758"/>
          <ac:spMkLst>
            <pc:docMk/>
            <pc:sldMk cId="3725166003" sldId="410"/>
            <ac:spMk id="4" creationId="{00000000-0000-0000-0000-000000000000}"/>
          </ac:spMkLst>
        </pc:spChg>
      </pc:sldChg>
      <pc:sldChg chg="modSp add">
        <pc:chgData name="Jean Oliveira" userId="b46e30215c0d82a3" providerId="LiveId" clId="{F92E4A03-388D-496A-9E57-22C24A1FE646}" dt="2019-07-11T14:07:37.845" v="3748" actId="20577"/>
        <pc:sldMkLst>
          <pc:docMk/>
          <pc:sldMk cId="1529134493" sldId="411"/>
        </pc:sldMkLst>
        <pc:spChg chg="mod">
          <ac:chgData name="Jean Oliveira" userId="b46e30215c0d82a3" providerId="LiveId" clId="{F92E4A03-388D-496A-9E57-22C24A1FE646}" dt="2019-07-11T14:07:37.845" v="3748" actId="20577"/>
          <ac:spMkLst>
            <pc:docMk/>
            <pc:sldMk cId="1529134493" sldId="411"/>
            <ac:spMk id="4" creationId="{00000000-0000-0000-0000-000000000000}"/>
          </ac:spMkLst>
        </pc:spChg>
      </pc:sldChg>
      <pc:sldChg chg="delSp modSp add">
        <pc:chgData name="Jean Oliveira" userId="b46e30215c0d82a3" providerId="LiveId" clId="{F92E4A03-388D-496A-9E57-22C24A1FE646}" dt="2019-07-11T17:19:46.681" v="3834" actId="20577"/>
        <pc:sldMkLst>
          <pc:docMk/>
          <pc:sldMk cId="1986901266" sldId="412"/>
        </pc:sldMkLst>
        <pc:spChg chg="mod">
          <ac:chgData name="Jean Oliveira" userId="b46e30215c0d82a3" providerId="LiveId" clId="{F92E4A03-388D-496A-9E57-22C24A1FE646}" dt="2019-07-11T17:18:18.086" v="3816" actId="20577"/>
          <ac:spMkLst>
            <pc:docMk/>
            <pc:sldMk cId="1986901266" sldId="412"/>
            <ac:spMk id="3" creationId="{00000000-0000-0000-0000-000000000000}"/>
          </ac:spMkLst>
        </pc:spChg>
        <pc:spChg chg="mod">
          <ac:chgData name="Jean Oliveira" userId="b46e30215c0d82a3" providerId="LiveId" clId="{F92E4A03-388D-496A-9E57-22C24A1FE646}" dt="2019-07-11T17:19:46.681" v="3834" actId="20577"/>
          <ac:spMkLst>
            <pc:docMk/>
            <pc:sldMk cId="1986901266" sldId="412"/>
            <ac:spMk id="4" creationId="{00000000-0000-0000-0000-000000000000}"/>
          </ac:spMkLst>
        </pc:spChg>
        <pc:picChg chg="del">
          <ac:chgData name="Jean Oliveira" userId="b46e30215c0d82a3" providerId="LiveId" clId="{F92E4A03-388D-496A-9E57-22C24A1FE646}" dt="2019-07-11T17:16:46.765" v="3785" actId="478"/>
          <ac:picMkLst>
            <pc:docMk/>
            <pc:sldMk cId="1986901266" sldId="412"/>
            <ac:picMk id="5" creationId="{3915839B-81C7-43AC-AA23-15A4417E9E43}"/>
          </ac:picMkLst>
        </pc:picChg>
      </pc:sldChg>
      <pc:sldChg chg="modSp add">
        <pc:chgData name="Jean Oliveira" userId="b46e30215c0d82a3" providerId="LiveId" clId="{F92E4A03-388D-496A-9E57-22C24A1FE646}" dt="2019-07-11T17:20:29.883" v="3849" actId="20577"/>
        <pc:sldMkLst>
          <pc:docMk/>
          <pc:sldMk cId="2210431037" sldId="413"/>
        </pc:sldMkLst>
        <pc:spChg chg="mod">
          <ac:chgData name="Jean Oliveira" userId="b46e30215c0d82a3" providerId="LiveId" clId="{F92E4A03-388D-496A-9E57-22C24A1FE646}" dt="2019-07-11T17:20:29.883" v="3849" actId="20577"/>
          <ac:spMkLst>
            <pc:docMk/>
            <pc:sldMk cId="2210431037" sldId="413"/>
            <ac:spMk id="4" creationId="{00000000-0000-0000-0000-000000000000}"/>
          </ac:spMkLst>
        </pc:spChg>
      </pc:sldChg>
      <pc:sldChg chg="modSp add">
        <pc:chgData name="Jean Oliveira" userId="b46e30215c0d82a3" providerId="LiveId" clId="{F92E4A03-388D-496A-9E57-22C24A1FE646}" dt="2019-07-11T17:21:08.824" v="3863" actId="20577"/>
        <pc:sldMkLst>
          <pc:docMk/>
          <pc:sldMk cId="4044732244" sldId="414"/>
        </pc:sldMkLst>
        <pc:spChg chg="mod">
          <ac:chgData name="Jean Oliveira" userId="b46e30215c0d82a3" providerId="LiveId" clId="{F92E4A03-388D-496A-9E57-22C24A1FE646}" dt="2019-07-11T17:21:08.824" v="3863" actId="20577"/>
          <ac:spMkLst>
            <pc:docMk/>
            <pc:sldMk cId="4044732244" sldId="414"/>
            <ac:spMk id="4" creationId="{00000000-0000-0000-0000-000000000000}"/>
          </ac:spMkLst>
        </pc:spChg>
      </pc:sldChg>
      <pc:sldChg chg="add">
        <pc:chgData name="Jean Oliveira" userId="b46e30215c0d82a3" providerId="LiveId" clId="{F92E4A03-388D-496A-9E57-22C24A1FE646}" dt="2019-07-11T17:21:14.456" v="3864"/>
        <pc:sldMkLst>
          <pc:docMk/>
          <pc:sldMk cId="44443997" sldId="415"/>
        </pc:sldMkLst>
      </pc:sldChg>
      <pc:sldChg chg="modSp add">
        <pc:chgData name="Jean Oliveira" userId="b46e30215c0d82a3" providerId="LiveId" clId="{F92E4A03-388D-496A-9E57-22C24A1FE646}" dt="2019-07-11T17:21:59.835" v="3876" actId="207"/>
        <pc:sldMkLst>
          <pc:docMk/>
          <pc:sldMk cId="2342866394" sldId="416"/>
        </pc:sldMkLst>
        <pc:spChg chg="mod">
          <ac:chgData name="Jean Oliveira" userId="b46e30215c0d82a3" providerId="LiveId" clId="{F92E4A03-388D-496A-9E57-22C24A1FE646}" dt="2019-07-11T17:21:59.835" v="3876" actId="207"/>
          <ac:spMkLst>
            <pc:docMk/>
            <pc:sldMk cId="2342866394" sldId="416"/>
            <ac:spMk id="4" creationId="{00000000-0000-0000-0000-000000000000}"/>
          </ac:spMkLst>
        </pc:spChg>
      </pc:sldChg>
      <pc:sldChg chg="modSp add">
        <pc:chgData name="Jean Oliveira" userId="b46e30215c0d82a3" providerId="LiveId" clId="{F92E4A03-388D-496A-9E57-22C24A1FE646}" dt="2019-07-11T17:24:28.706" v="3893" actId="207"/>
        <pc:sldMkLst>
          <pc:docMk/>
          <pc:sldMk cId="171209527" sldId="417"/>
        </pc:sldMkLst>
        <pc:spChg chg="mod">
          <ac:chgData name="Jean Oliveira" userId="b46e30215c0d82a3" providerId="LiveId" clId="{F92E4A03-388D-496A-9E57-22C24A1FE646}" dt="2019-07-11T17:23:48.352" v="3882" actId="122"/>
          <ac:spMkLst>
            <pc:docMk/>
            <pc:sldMk cId="171209527" sldId="417"/>
            <ac:spMk id="3" creationId="{00000000-0000-0000-0000-000000000000}"/>
          </ac:spMkLst>
        </pc:spChg>
        <pc:spChg chg="mod">
          <ac:chgData name="Jean Oliveira" userId="b46e30215c0d82a3" providerId="LiveId" clId="{F92E4A03-388D-496A-9E57-22C24A1FE646}" dt="2019-07-11T17:24:28.706" v="3893" actId="207"/>
          <ac:spMkLst>
            <pc:docMk/>
            <pc:sldMk cId="171209527" sldId="417"/>
            <ac:spMk id="4" creationId="{00000000-0000-0000-0000-000000000000}"/>
          </ac:spMkLst>
        </pc:spChg>
      </pc:sldChg>
      <pc:sldChg chg="modSp add">
        <pc:chgData name="Jean Oliveira" userId="b46e30215c0d82a3" providerId="LiveId" clId="{F92E4A03-388D-496A-9E57-22C24A1FE646}" dt="2019-07-11T17:25:02.340" v="3905" actId="207"/>
        <pc:sldMkLst>
          <pc:docMk/>
          <pc:sldMk cId="2489802473" sldId="418"/>
        </pc:sldMkLst>
        <pc:spChg chg="mod">
          <ac:chgData name="Jean Oliveira" userId="b46e30215c0d82a3" providerId="LiveId" clId="{F92E4A03-388D-496A-9E57-22C24A1FE646}" dt="2019-07-11T17:25:02.340" v="3905" actId="207"/>
          <ac:spMkLst>
            <pc:docMk/>
            <pc:sldMk cId="2489802473" sldId="418"/>
            <ac:spMk id="4" creationId="{00000000-0000-0000-0000-000000000000}"/>
          </ac:spMkLst>
        </pc:spChg>
      </pc:sldChg>
      <pc:sldChg chg="modSp add">
        <pc:chgData name="Jean Oliveira" userId="b46e30215c0d82a3" providerId="LiveId" clId="{F92E4A03-388D-496A-9E57-22C24A1FE646}" dt="2019-07-11T17:25:51.118" v="3924" actId="20577"/>
        <pc:sldMkLst>
          <pc:docMk/>
          <pc:sldMk cId="1634968020" sldId="419"/>
        </pc:sldMkLst>
        <pc:spChg chg="mod">
          <ac:chgData name="Jean Oliveira" userId="b46e30215c0d82a3" providerId="LiveId" clId="{F92E4A03-388D-496A-9E57-22C24A1FE646}" dt="2019-07-11T17:25:51.118" v="3924" actId="20577"/>
          <ac:spMkLst>
            <pc:docMk/>
            <pc:sldMk cId="1634968020" sldId="419"/>
            <ac:spMk id="4" creationId="{00000000-0000-0000-0000-000000000000}"/>
          </ac:spMkLst>
        </pc:spChg>
      </pc:sldChg>
      <pc:sldChg chg="modSp add">
        <pc:chgData name="Jean Oliveira" userId="b46e30215c0d82a3" providerId="LiveId" clId="{F92E4A03-388D-496A-9E57-22C24A1FE646}" dt="2019-07-11T17:27:18.256" v="3945" actId="20577"/>
        <pc:sldMkLst>
          <pc:docMk/>
          <pc:sldMk cId="2958576949" sldId="420"/>
        </pc:sldMkLst>
        <pc:spChg chg="mod">
          <ac:chgData name="Jean Oliveira" userId="b46e30215c0d82a3" providerId="LiveId" clId="{F92E4A03-388D-496A-9E57-22C24A1FE646}" dt="2019-07-11T17:26:32.183" v="3932" actId="122"/>
          <ac:spMkLst>
            <pc:docMk/>
            <pc:sldMk cId="2958576949" sldId="420"/>
            <ac:spMk id="3" creationId="{00000000-0000-0000-0000-000000000000}"/>
          </ac:spMkLst>
        </pc:spChg>
        <pc:spChg chg="mod">
          <ac:chgData name="Jean Oliveira" userId="b46e30215c0d82a3" providerId="LiveId" clId="{F92E4A03-388D-496A-9E57-22C24A1FE646}" dt="2019-07-11T17:27:18.256" v="3945" actId="20577"/>
          <ac:spMkLst>
            <pc:docMk/>
            <pc:sldMk cId="2958576949" sldId="420"/>
            <ac:spMk id="4" creationId="{00000000-0000-0000-0000-000000000000}"/>
          </ac:spMkLst>
        </pc:spChg>
      </pc:sldChg>
      <pc:sldChg chg="modSp add">
        <pc:chgData name="Jean Oliveira" userId="b46e30215c0d82a3" providerId="LiveId" clId="{F92E4A03-388D-496A-9E57-22C24A1FE646}" dt="2019-07-11T17:27:23.029" v="3947"/>
        <pc:sldMkLst>
          <pc:docMk/>
          <pc:sldMk cId="3160658972" sldId="421"/>
        </pc:sldMkLst>
        <pc:spChg chg="mod">
          <ac:chgData name="Jean Oliveira" userId="b46e30215c0d82a3" providerId="LiveId" clId="{F92E4A03-388D-496A-9E57-22C24A1FE646}" dt="2019-07-11T17:27:23.029" v="3947"/>
          <ac:spMkLst>
            <pc:docMk/>
            <pc:sldMk cId="3160658972" sldId="421"/>
            <ac:spMk id="4" creationId="{00000000-0000-0000-0000-000000000000}"/>
          </ac:spMkLst>
        </pc:spChg>
      </pc:sldChg>
      <pc:sldChg chg="modSp add">
        <pc:chgData name="Jean Oliveira" userId="b46e30215c0d82a3" providerId="LiveId" clId="{F92E4A03-388D-496A-9E57-22C24A1FE646}" dt="2019-07-11T17:28:01.290" v="3958" actId="207"/>
        <pc:sldMkLst>
          <pc:docMk/>
          <pc:sldMk cId="2341088831" sldId="422"/>
        </pc:sldMkLst>
        <pc:spChg chg="mod">
          <ac:chgData name="Jean Oliveira" userId="b46e30215c0d82a3" providerId="LiveId" clId="{F92E4A03-388D-496A-9E57-22C24A1FE646}" dt="2019-07-11T17:28:01.290" v="3958" actId="207"/>
          <ac:spMkLst>
            <pc:docMk/>
            <pc:sldMk cId="2341088831" sldId="422"/>
            <ac:spMk id="4" creationId="{00000000-0000-0000-0000-000000000000}"/>
          </ac:spMkLst>
        </pc:spChg>
      </pc:sldChg>
      <pc:sldChg chg="modSp add">
        <pc:chgData name="Jean Oliveira" userId="b46e30215c0d82a3" providerId="LiveId" clId="{F92E4A03-388D-496A-9E57-22C24A1FE646}" dt="2019-07-11T17:28:24.077" v="3966" actId="20577"/>
        <pc:sldMkLst>
          <pc:docMk/>
          <pc:sldMk cId="159420213" sldId="423"/>
        </pc:sldMkLst>
        <pc:spChg chg="mod">
          <ac:chgData name="Jean Oliveira" userId="b46e30215c0d82a3" providerId="LiveId" clId="{F92E4A03-388D-496A-9E57-22C24A1FE646}" dt="2019-07-11T17:28:24.077" v="3966" actId="20577"/>
          <ac:spMkLst>
            <pc:docMk/>
            <pc:sldMk cId="159420213" sldId="423"/>
            <ac:spMk id="4" creationId="{00000000-0000-0000-0000-000000000000}"/>
          </ac:spMkLst>
        </pc:spChg>
      </pc:sldChg>
      <pc:sldChg chg="modSp add">
        <pc:chgData name="Jean Oliveira" userId="b46e30215c0d82a3" providerId="LiveId" clId="{F92E4A03-388D-496A-9E57-22C24A1FE646}" dt="2019-07-11T17:30:19.444" v="3984" actId="207"/>
        <pc:sldMkLst>
          <pc:docMk/>
          <pc:sldMk cId="3552959100" sldId="424"/>
        </pc:sldMkLst>
        <pc:spChg chg="mod">
          <ac:chgData name="Jean Oliveira" userId="b46e30215c0d82a3" providerId="LiveId" clId="{F92E4A03-388D-496A-9E57-22C24A1FE646}" dt="2019-07-11T17:29:36.352" v="3972" actId="122"/>
          <ac:spMkLst>
            <pc:docMk/>
            <pc:sldMk cId="3552959100" sldId="424"/>
            <ac:spMk id="3" creationId="{00000000-0000-0000-0000-000000000000}"/>
          </ac:spMkLst>
        </pc:spChg>
        <pc:spChg chg="mod">
          <ac:chgData name="Jean Oliveira" userId="b46e30215c0d82a3" providerId="LiveId" clId="{F92E4A03-388D-496A-9E57-22C24A1FE646}" dt="2019-07-11T17:30:19.444" v="3984" actId="207"/>
          <ac:spMkLst>
            <pc:docMk/>
            <pc:sldMk cId="3552959100" sldId="424"/>
            <ac:spMk id="4" creationId="{00000000-0000-0000-0000-000000000000}"/>
          </ac:spMkLst>
        </pc:spChg>
      </pc:sldChg>
      <pc:sldChg chg="modSp add">
        <pc:chgData name="Jean Oliveira" userId="b46e30215c0d82a3" providerId="LiveId" clId="{F92E4A03-388D-496A-9E57-22C24A1FE646}" dt="2019-07-11T17:30:51.936" v="3993" actId="20577"/>
        <pc:sldMkLst>
          <pc:docMk/>
          <pc:sldMk cId="332451046" sldId="425"/>
        </pc:sldMkLst>
        <pc:spChg chg="mod">
          <ac:chgData name="Jean Oliveira" userId="b46e30215c0d82a3" providerId="LiveId" clId="{F92E4A03-388D-496A-9E57-22C24A1FE646}" dt="2019-07-11T17:30:51.936" v="3993" actId="20577"/>
          <ac:spMkLst>
            <pc:docMk/>
            <pc:sldMk cId="332451046" sldId="425"/>
            <ac:spMk id="4"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pt-BR"/>
              <a:t>Clique para editar o título mestre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pPr/>
              <a:t>7/11/2019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‹nº›</a:t>
            </a:fld>
            <a:endParaRPr lang="en-US" dirty="0"/>
          </a:p>
        </p:txBody>
      </p:sp>
    </p:spTree>
    <p:extLst>
      <p:ext uri="{BB962C8B-B14F-4D97-AF65-F5344CB8AC3E}">
        <p14:creationId xmlns:p14="http://schemas.microsoft.com/office/powerpoint/2010/main" val="3669350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pPr/>
              <a:t>7/11/2019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‹nº›</a:t>
            </a:fld>
            <a:endParaRPr lang="en-US" dirty="0"/>
          </a:p>
        </p:txBody>
      </p:sp>
    </p:spTree>
    <p:extLst>
      <p:ext uri="{BB962C8B-B14F-4D97-AF65-F5344CB8AC3E}">
        <p14:creationId xmlns:p14="http://schemas.microsoft.com/office/powerpoint/2010/main" val="2432140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pt-BR"/>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4509A250-FF31-4206-8172-F9D3106AACB1}" type="datetimeFigureOut">
              <a:rPr lang="en-US" smtClean="0"/>
              <a:pPr/>
              <a:t>7/11/2019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‹nº›</a:t>
            </a:fld>
            <a:endParaRPr lang="en-US" dirty="0"/>
          </a:p>
        </p:txBody>
      </p:sp>
    </p:spTree>
    <p:extLst>
      <p:ext uri="{BB962C8B-B14F-4D97-AF65-F5344CB8AC3E}">
        <p14:creationId xmlns:p14="http://schemas.microsoft.com/office/powerpoint/2010/main" val="4046759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smtClean="0"/>
              <a:pPr/>
              <a:t>7/11/2019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pPr/>
              <a:t>‹nº›</a:t>
            </a:fld>
            <a:endParaRPr lang="en-US" dirty="0"/>
          </a:p>
        </p:txBody>
      </p:sp>
    </p:spTree>
    <p:extLst>
      <p:ext uri="{BB962C8B-B14F-4D97-AF65-F5344CB8AC3E}">
        <p14:creationId xmlns:p14="http://schemas.microsoft.com/office/powerpoint/2010/main" val="294046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Content Placeholder 3"/>
          <p:cNvSpPr>
            <a:spLocks noGrp="1"/>
          </p:cNvSpPr>
          <p:nvPr>
            <p:ph sz="half" idx="2"/>
          </p:nvPr>
        </p:nvSpPr>
        <p:spPr>
          <a:xfrm>
            <a:off x="629842" y="2505075"/>
            <a:ext cx="3868340"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Content Placeholder 5"/>
          <p:cNvSpPr>
            <a:spLocks noGrp="1"/>
          </p:cNvSpPr>
          <p:nvPr>
            <p:ph sz="quarter" idx="4"/>
          </p:nvPr>
        </p:nvSpPr>
        <p:spPr>
          <a:xfrm>
            <a:off x="4629150" y="2505075"/>
            <a:ext cx="3887391"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smtClean="0"/>
              <a:pPr/>
              <a:t>7/11/2019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pPr/>
              <a:t>‹nº›</a:t>
            </a:fld>
            <a:endParaRPr lang="en-US" dirty="0"/>
          </a:p>
        </p:txBody>
      </p:sp>
    </p:spTree>
    <p:extLst>
      <p:ext uri="{BB962C8B-B14F-4D97-AF65-F5344CB8AC3E}">
        <p14:creationId xmlns:p14="http://schemas.microsoft.com/office/powerpoint/2010/main" val="2770712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pPr/>
              <a:t>7/11/2019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pPr/>
              <a:t>‹nº›</a:t>
            </a:fld>
            <a:endParaRPr lang="en-US" dirty="0"/>
          </a:p>
        </p:txBody>
      </p:sp>
    </p:spTree>
    <p:extLst>
      <p:ext uri="{BB962C8B-B14F-4D97-AF65-F5344CB8AC3E}">
        <p14:creationId xmlns:p14="http://schemas.microsoft.com/office/powerpoint/2010/main" val="286411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pPr/>
              <a:t>7/11/2019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pPr/>
              <a:t>‹nº›</a:t>
            </a:fld>
            <a:endParaRPr lang="en-US" dirty="0"/>
          </a:p>
        </p:txBody>
      </p:sp>
    </p:spTree>
    <p:extLst>
      <p:ext uri="{BB962C8B-B14F-4D97-AF65-F5344CB8AC3E}">
        <p14:creationId xmlns:p14="http://schemas.microsoft.com/office/powerpoint/2010/main" val="1193481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fld id="{4509A250-FF31-4206-8172-F9D3106AACB1}" type="datetimeFigureOut">
              <a:rPr lang="en-US" smtClean="0"/>
              <a:pPr/>
              <a:t>7/11/2019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pPr/>
              <a:t>‹nº›</a:t>
            </a:fld>
            <a:endParaRPr lang="en-US" dirty="0"/>
          </a:p>
        </p:txBody>
      </p:sp>
    </p:spTree>
    <p:extLst>
      <p:ext uri="{BB962C8B-B14F-4D97-AF65-F5344CB8AC3E}">
        <p14:creationId xmlns:p14="http://schemas.microsoft.com/office/powerpoint/2010/main" val="1955436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fld id="{4509A250-FF31-4206-8172-F9D3106AACB1}" type="datetimeFigureOut">
              <a:rPr lang="en-US" smtClean="0"/>
              <a:pPr/>
              <a:t>7/11/2019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pPr/>
              <a:t>‹nº›</a:t>
            </a:fld>
            <a:endParaRPr lang="en-US" dirty="0"/>
          </a:p>
        </p:txBody>
      </p:sp>
    </p:spTree>
    <p:extLst>
      <p:ext uri="{BB962C8B-B14F-4D97-AF65-F5344CB8AC3E}">
        <p14:creationId xmlns:p14="http://schemas.microsoft.com/office/powerpoint/2010/main" val="2555527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pPr/>
              <a:t>7/11/2019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‹nº›</a:t>
            </a:fld>
            <a:endParaRPr lang="en-US" dirty="0"/>
          </a:p>
        </p:txBody>
      </p:sp>
    </p:spTree>
    <p:extLst>
      <p:ext uri="{BB962C8B-B14F-4D97-AF65-F5344CB8AC3E}">
        <p14:creationId xmlns:p14="http://schemas.microsoft.com/office/powerpoint/2010/main" val="3003324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pPr/>
              <a:t>7/11/2019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‹nº›</a:t>
            </a:fld>
            <a:endParaRPr lang="en-US" dirty="0"/>
          </a:p>
        </p:txBody>
      </p:sp>
    </p:spTree>
    <p:extLst>
      <p:ext uri="{BB962C8B-B14F-4D97-AF65-F5344CB8AC3E}">
        <p14:creationId xmlns:p14="http://schemas.microsoft.com/office/powerpoint/2010/main" val="3989735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09A250-FF31-4206-8172-F9D3106AACB1}" type="datetimeFigureOut">
              <a:rPr lang="en-US" smtClean="0"/>
              <a:pPr/>
              <a:t>7/11/2019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02111984F565}" type="slidenum">
              <a:rPr lang="en-US" smtClean="0"/>
              <a:pPr/>
              <a:t>‹nº›</a:t>
            </a:fld>
            <a:endParaRPr lang="en-US" dirty="0"/>
          </a:p>
        </p:txBody>
      </p:sp>
    </p:spTree>
    <p:extLst>
      <p:ext uri="{BB962C8B-B14F-4D97-AF65-F5344CB8AC3E}">
        <p14:creationId xmlns:p14="http://schemas.microsoft.com/office/powerpoint/2010/main" val="939275772"/>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ww.planalto.gov.br/ccivil_03/_Ato2011-2014/2014/Lei/L13019.htm"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www.planalto.gov.br/ccivil_03/_Ato2011-2014/2014/Mpv/mpv658.ht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planalto.gov.br/ccivil_03/_ato2015-2018/2015/lei/l13102.htm"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www.planalto.gov.br/ccivil_03/_Ato2015-2018/2015/Lei/L13204.htm"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2756263" y="195943"/>
            <a:ext cx="7380514" cy="5909310"/>
          </a:xfrm>
          <a:prstGeom prst="rect">
            <a:avLst/>
          </a:prstGeom>
          <a:noFill/>
        </p:spPr>
        <p:txBody>
          <a:bodyPr wrap="square" rtlCol="0">
            <a:spAutoFit/>
          </a:bodyPr>
          <a:lstStyle/>
          <a:p>
            <a:r>
              <a:rPr lang="pt-BR" sz="2400" b="1" dirty="0">
                <a:solidFill>
                  <a:schemeClr val="bg1"/>
                </a:solidFill>
                <a:latin typeface="Arial" panose="020B0604020202020204" pitchFamily="34" charset="0"/>
                <a:cs typeface="Arial" panose="020B0604020202020204" pitchFamily="34" charset="0"/>
              </a:rPr>
              <a:t>Professor Doutor Bruno Valverde</a:t>
            </a:r>
          </a:p>
          <a:p>
            <a:endParaRPr lang="pt-BR" dirty="0">
              <a:solidFill>
                <a:schemeClr val="bg1"/>
              </a:solidFill>
              <a:latin typeface="Arial" panose="020B0604020202020204" pitchFamily="34" charset="0"/>
              <a:cs typeface="Arial" panose="020B0604020202020204" pitchFamily="34" charset="0"/>
            </a:endParaRPr>
          </a:p>
          <a:p>
            <a:pPr marL="285750" indent="-285750">
              <a:buFontTx/>
              <a:buChar char="-"/>
            </a:pPr>
            <a:r>
              <a:rPr lang="pt-BR" sz="2400" dirty="0">
                <a:solidFill>
                  <a:schemeClr val="bg1"/>
                </a:solidFill>
                <a:latin typeface="Arial" pitchFamily="34" charset="0"/>
                <a:cs typeface="Arial" pitchFamily="34" charset="0"/>
              </a:rPr>
              <a:t>Doutor em Direito Constitucional;</a:t>
            </a:r>
          </a:p>
          <a:p>
            <a:pPr marL="285750" indent="-285750">
              <a:buFontTx/>
              <a:buChar char="-"/>
            </a:pPr>
            <a:endParaRPr lang="pt-BR" sz="2400" dirty="0">
              <a:solidFill>
                <a:schemeClr val="bg1"/>
              </a:solidFill>
              <a:latin typeface="Arial" pitchFamily="34" charset="0"/>
              <a:cs typeface="Arial" pitchFamily="34" charset="0"/>
            </a:endParaRPr>
          </a:p>
          <a:p>
            <a:pPr marL="285750" indent="-285750">
              <a:buFontTx/>
              <a:buChar char="-"/>
            </a:pPr>
            <a:r>
              <a:rPr lang="pt-BR" sz="2400" dirty="0">
                <a:solidFill>
                  <a:schemeClr val="bg1"/>
                </a:solidFill>
                <a:latin typeface="Arial" pitchFamily="34" charset="0"/>
                <a:cs typeface="Arial" pitchFamily="34" charset="0"/>
              </a:rPr>
              <a:t>Mestre em Direito negocial;</a:t>
            </a:r>
          </a:p>
          <a:p>
            <a:pPr marL="285750" indent="-285750">
              <a:buFontTx/>
              <a:buChar char="-"/>
            </a:pPr>
            <a:endParaRPr lang="pt-BR" sz="2400" dirty="0">
              <a:solidFill>
                <a:schemeClr val="bg1"/>
              </a:solidFill>
              <a:latin typeface="Arial" pitchFamily="34" charset="0"/>
              <a:cs typeface="Arial" pitchFamily="34" charset="0"/>
            </a:endParaRPr>
          </a:p>
          <a:p>
            <a:pPr marL="285750" indent="-285750">
              <a:buFontTx/>
              <a:buChar char="-"/>
            </a:pPr>
            <a:r>
              <a:rPr lang="pt-BR" sz="2400" dirty="0">
                <a:solidFill>
                  <a:schemeClr val="bg1"/>
                </a:solidFill>
                <a:latin typeface="Arial" pitchFamily="34" charset="0"/>
                <a:cs typeface="Arial" pitchFamily="34" charset="0"/>
              </a:rPr>
              <a:t>Especialista em Direito civil e processo civil;</a:t>
            </a:r>
          </a:p>
          <a:p>
            <a:pPr marL="285750" indent="-285750">
              <a:buFontTx/>
              <a:buChar char="-"/>
            </a:pPr>
            <a:endParaRPr lang="pt-BR" sz="2400" dirty="0">
              <a:solidFill>
                <a:schemeClr val="bg1"/>
              </a:solidFill>
              <a:latin typeface="Arial" pitchFamily="34" charset="0"/>
              <a:cs typeface="Arial" pitchFamily="34" charset="0"/>
            </a:endParaRPr>
          </a:p>
          <a:p>
            <a:pPr marL="285750" indent="-285750">
              <a:buFontTx/>
              <a:buChar char="-"/>
            </a:pPr>
            <a:r>
              <a:rPr lang="pt-BR" sz="2400" dirty="0">
                <a:solidFill>
                  <a:schemeClr val="bg1"/>
                </a:solidFill>
                <a:latin typeface="Arial" pitchFamily="34" charset="0"/>
                <a:cs typeface="Arial" pitchFamily="34" charset="0"/>
              </a:rPr>
              <a:t>Especialista em segurança publica;</a:t>
            </a:r>
          </a:p>
          <a:p>
            <a:pPr marL="285750" indent="-285750">
              <a:buFontTx/>
              <a:buChar char="-"/>
            </a:pPr>
            <a:endParaRPr lang="pt-BR" sz="2400" dirty="0">
              <a:solidFill>
                <a:schemeClr val="bg1"/>
              </a:solidFill>
              <a:latin typeface="Arial" pitchFamily="34" charset="0"/>
              <a:cs typeface="Arial" pitchFamily="34" charset="0"/>
            </a:endParaRPr>
          </a:p>
          <a:p>
            <a:pPr marL="285750" indent="-285750">
              <a:buFontTx/>
              <a:buChar char="-"/>
            </a:pPr>
            <a:r>
              <a:rPr lang="pt-BR" sz="2400" dirty="0">
                <a:solidFill>
                  <a:schemeClr val="bg1"/>
                </a:solidFill>
                <a:latin typeface="Arial" pitchFamily="34" charset="0"/>
                <a:cs typeface="Arial" pitchFamily="34" charset="0"/>
              </a:rPr>
              <a:t>Advogado;</a:t>
            </a:r>
          </a:p>
          <a:p>
            <a:pPr marL="285750" indent="-285750">
              <a:buFontTx/>
              <a:buChar char="-"/>
            </a:pPr>
            <a:endParaRPr lang="pt-BR" sz="2400" dirty="0">
              <a:solidFill>
                <a:schemeClr val="bg1"/>
              </a:solidFill>
              <a:latin typeface="Arial" pitchFamily="34" charset="0"/>
              <a:cs typeface="Arial" pitchFamily="34" charset="0"/>
            </a:endParaRPr>
          </a:p>
          <a:p>
            <a:pPr marL="285750" indent="-285750">
              <a:buFontTx/>
              <a:buChar char="-"/>
            </a:pPr>
            <a:r>
              <a:rPr lang="pt-BR" sz="2400" dirty="0">
                <a:solidFill>
                  <a:schemeClr val="bg1"/>
                </a:solidFill>
                <a:latin typeface="Arial" pitchFamily="34" charset="0"/>
                <a:cs typeface="Arial" pitchFamily="34" charset="0"/>
              </a:rPr>
              <a:t>Consultor Jurídico;</a:t>
            </a:r>
          </a:p>
          <a:p>
            <a:pPr marL="285750" indent="-285750">
              <a:buFontTx/>
              <a:buChar char="-"/>
            </a:pPr>
            <a:endParaRPr lang="pt-BR" sz="2400" dirty="0">
              <a:solidFill>
                <a:schemeClr val="bg1"/>
              </a:solidFill>
              <a:latin typeface="Arial" pitchFamily="34" charset="0"/>
              <a:cs typeface="Arial" pitchFamily="34" charset="0"/>
            </a:endParaRPr>
          </a:p>
          <a:p>
            <a:pPr marL="285750" indent="-285750">
              <a:buFontTx/>
              <a:buChar char="-"/>
            </a:pPr>
            <a:r>
              <a:rPr lang="pt-BR" sz="2400" dirty="0">
                <a:solidFill>
                  <a:schemeClr val="bg1"/>
                </a:solidFill>
                <a:latin typeface="Arial" pitchFamily="34" charset="0"/>
                <a:cs typeface="Arial" pitchFamily="34" charset="0"/>
              </a:rPr>
              <a:t>Professor Universidade Federal de </a:t>
            </a:r>
          </a:p>
          <a:p>
            <a:r>
              <a:rPr lang="pt-BR" sz="2400" dirty="0">
                <a:solidFill>
                  <a:schemeClr val="bg1"/>
                </a:solidFill>
                <a:latin typeface="Arial" pitchFamily="34" charset="0"/>
                <a:cs typeface="Arial" pitchFamily="34" charset="0"/>
              </a:rPr>
              <a:t>Rondônia. </a:t>
            </a:r>
            <a:endParaRPr lang="pt-BR" sz="2400" dirty="0">
              <a:latin typeface="Arial" panose="020B0604020202020204" pitchFamily="34" charset="0"/>
              <a:cs typeface="Arial" panose="020B0604020202020204" pitchFamily="34" charset="0"/>
            </a:endParaRPr>
          </a:p>
        </p:txBody>
      </p:sp>
      <p:pic>
        <p:nvPicPr>
          <p:cNvPr id="4" name="Image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573383" cy="6857999"/>
          </a:xfrm>
          <a:prstGeom prst="rect">
            <a:avLst/>
          </a:prstGeom>
        </p:spPr>
      </p:pic>
    </p:spTree>
    <p:extLst>
      <p:ext uri="{BB962C8B-B14F-4D97-AF65-F5344CB8AC3E}">
        <p14:creationId xmlns:p14="http://schemas.microsoft.com/office/powerpoint/2010/main" val="1328163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1015663"/>
          </a:xfrm>
          <a:prstGeom prst="rect">
            <a:avLst/>
          </a:prstGeom>
          <a:noFill/>
        </p:spPr>
        <p:txBody>
          <a:bodyPr wrap="square" rtlCol="0">
            <a:spAutoFit/>
          </a:bodyPr>
          <a:lstStyle/>
          <a:p>
            <a:pPr algn="ctr"/>
            <a:r>
              <a:rPr lang="pt-BR" sz="3000" b="1" dirty="0">
                <a:solidFill>
                  <a:schemeClr val="bg1"/>
                </a:solidFill>
              </a:rPr>
              <a:t>O que é Organização da sociedade civil (OSC)?</a:t>
            </a:r>
          </a:p>
        </p:txBody>
      </p:sp>
      <p:sp>
        <p:nvSpPr>
          <p:cNvPr id="4" name="CaixaDeTexto 3"/>
          <p:cNvSpPr txBox="1"/>
          <p:nvPr/>
        </p:nvSpPr>
        <p:spPr>
          <a:xfrm>
            <a:off x="581298" y="988978"/>
            <a:ext cx="7981404" cy="7109639"/>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r>
              <a:rPr lang="pt-BR" sz="2400" b="1" u="sng" dirty="0">
                <a:solidFill>
                  <a:schemeClr val="bg1"/>
                </a:solidFill>
                <a:latin typeface="Arial" panose="020B0604020202020204" pitchFamily="34" charset="0"/>
                <a:cs typeface="Arial" panose="020B0604020202020204" pitchFamily="34" charset="0"/>
              </a:rPr>
              <a:t>Conceito</a:t>
            </a:r>
            <a:r>
              <a:rPr lang="pt-BR" sz="2400" dirty="0">
                <a:solidFill>
                  <a:schemeClr val="bg1"/>
                </a:solidFill>
                <a:latin typeface="Arial" panose="020B0604020202020204" pitchFamily="34" charset="0"/>
                <a:cs typeface="Arial" panose="020B0604020202020204" pitchFamily="34" charset="0"/>
              </a:rPr>
              <a:t>: são entidades privadas sem fins lucrativos, ou seja, que desenvolvem ações de interesse público e não têm o lucro como objetivo. Tais organizações atuam na promoção e defesa de direitos e em atividades nas áreas de direitos humanos, saúde, educação, cultura, ciência e tecnologia, desenvolvimento agrário, assistência social, moradia, entre outras.</a:t>
            </a: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b="1" u="sng"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4500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1015663"/>
          </a:xfrm>
          <a:prstGeom prst="rect">
            <a:avLst/>
          </a:prstGeom>
          <a:noFill/>
        </p:spPr>
        <p:txBody>
          <a:bodyPr wrap="square" rtlCol="0">
            <a:spAutoFit/>
          </a:bodyPr>
          <a:lstStyle/>
          <a:p>
            <a:pPr algn="ctr"/>
            <a:r>
              <a:rPr lang="pt-BR" sz="3000" b="1" dirty="0">
                <a:solidFill>
                  <a:schemeClr val="bg1"/>
                </a:solidFill>
              </a:rPr>
              <a:t>O que é Organização da sociedade civil (OSC)?</a:t>
            </a:r>
          </a:p>
        </p:txBody>
      </p:sp>
      <p:sp>
        <p:nvSpPr>
          <p:cNvPr id="4" name="CaixaDeTexto 3"/>
          <p:cNvSpPr txBox="1"/>
          <p:nvPr/>
        </p:nvSpPr>
        <p:spPr>
          <a:xfrm>
            <a:off x="581298" y="988978"/>
            <a:ext cx="7981404" cy="8586966"/>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r>
              <a:rPr lang="pt-BR" sz="2400" b="1" u="sng" dirty="0">
                <a:solidFill>
                  <a:schemeClr val="bg1"/>
                </a:solidFill>
                <a:latin typeface="Arial" panose="020B0604020202020204" pitchFamily="34" charset="0"/>
                <a:cs typeface="Arial" panose="020B0604020202020204" pitchFamily="34" charset="0"/>
              </a:rPr>
              <a:t>Papel na sociedade</a:t>
            </a:r>
            <a:r>
              <a:rPr lang="pt-BR" sz="2400" b="1" dirty="0">
                <a:solidFill>
                  <a:schemeClr val="bg1"/>
                </a:solidFill>
                <a:latin typeface="Arial" panose="020B0604020202020204" pitchFamily="34" charset="0"/>
                <a:cs typeface="Arial" panose="020B0604020202020204" pitchFamily="34" charset="0"/>
              </a:rPr>
              <a:t>:  sua presença pode ser observada:</a:t>
            </a:r>
          </a:p>
          <a:p>
            <a:pPr marL="342900" indent="-342900" algn="just" fontAlgn="base">
              <a:buFontTx/>
              <a:buChar char="-"/>
            </a:pPr>
            <a:endParaRPr lang="pt-BR" sz="2400" b="1" u="sng" dirty="0">
              <a:solidFill>
                <a:schemeClr val="bg1"/>
              </a:solidFill>
              <a:latin typeface="Arial" panose="020B0604020202020204" pitchFamily="34" charset="0"/>
              <a:cs typeface="Arial" panose="020B0604020202020204" pitchFamily="34" charset="0"/>
            </a:endParaRPr>
          </a:p>
          <a:p>
            <a:pPr marL="800100" lvl="1"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Na etapa de formulação da política, por meio de participação em conselhos, comissões, comitês, conferências, entre outros;</a:t>
            </a:r>
          </a:p>
          <a:p>
            <a:pPr marL="800100" lvl="1" indent="-342900" algn="just" fontAlgn="base">
              <a:buFont typeface="Wingdings" panose="05000000000000000000" pitchFamily="2" charset="2"/>
              <a:buChar char="Ø"/>
            </a:pPr>
            <a:endParaRPr lang="pt-BR" sz="2400" dirty="0">
              <a:solidFill>
                <a:schemeClr val="bg1"/>
              </a:solidFill>
              <a:latin typeface="Arial" panose="020B0604020202020204" pitchFamily="34" charset="0"/>
              <a:cs typeface="Arial" panose="020B0604020202020204" pitchFamily="34" charset="0"/>
            </a:endParaRPr>
          </a:p>
          <a:p>
            <a:pPr marL="800100" lvl="1"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Como também na execução por meio de parcerias com o poder público;</a:t>
            </a:r>
          </a:p>
          <a:p>
            <a:pPr marL="800100" lvl="1" indent="-342900" algn="just" fontAlgn="base">
              <a:buFont typeface="Wingdings" panose="05000000000000000000" pitchFamily="2" charset="2"/>
              <a:buChar char="Ø"/>
            </a:pPr>
            <a:endParaRPr lang="pt-BR" sz="2400" dirty="0">
              <a:solidFill>
                <a:schemeClr val="bg1"/>
              </a:solidFill>
              <a:latin typeface="Arial" panose="020B0604020202020204" pitchFamily="34" charset="0"/>
              <a:cs typeface="Arial" panose="020B0604020202020204" pitchFamily="34" charset="0"/>
            </a:endParaRPr>
          </a:p>
          <a:p>
            <a:pPr marL="800100" lvl="1"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Além do monitoramento e avaliação, no exercício do controle social.</a:t>
            </a: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b="1" u="sng"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3890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1015663"/>
          </a:xfrm>
          <a:prstGeom prst="rect">
            <a:avLst/>
          </a:prstGeom>
          <a:noFill/>
        </p:spPr>
        <p:txBody>
          <a:bodyPr wrap="square" rtlCol="0">
            <a:spAutoFit/>
          </a:bodyPr>
          <a:lstStyle/>
          <a:p>
            <a:pPr algn="ctr"/>
            <a:r>
              <a:rPr lang="pt-BR" sz="3000" b="1" dirty="0">
                <a:solidFill>
                  <a:schemeClr val="bg1"/>
                </a:solidFill>
              </a:rPr>
              <a:t>O que é Organização da sociedade civil (OSC)?</a:t>
            </a:r>
          </a:p>
        </p:txBody>
      </p:sp>
      <p:sp>
        <p:nvSpPr>
          <p:cNvPr id="4" name="CaixaDeTexto 3"/>
          <p:cNvSpPr txBox="1"/>
          <p:nvPr/>
        </p:nvSpPr>
        <p:spPr>
          <a:xfrm>
            <a:off x="581298" y="988978"/>
            <a:ext cx="7981404" cy="7109639"/>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r>
              <a:rPr lang="pt-BR" sz="2400" dirty="0">
                <a:solidFill>
                  <a:schemeClr val="bg1"/>
                </a:solidFill>
                <a:latin typeface="Arial" panose="020B0604020202020204" pitchFamily="34" charset="0"/>
                <a:cs typeface="Arial" panose="020B0604020202020204" pitchFamily="34" charset="0"/>
              </a:rPr>
              <a:t>Há 323 mil </a:t>
            </a:r>
            <a:r>
              <a:rPr lang="pt-BR" sz="2400" dirty="0" err="1">
                <a:solidFill>
                  <a:schemeClr val="bg1"/>
                </a:solidFill>
                <a:latin typeface="Arial" panose="020B0604020202020204" pitchFamily="34" charset="0"/>
                <a:cs typeface="Arial" panose="020B0604020202020204" pitchFamily="34" charset="0"/>
              </a:rPr>
              <a:t>OSCs</a:t>
            </a:r>
            <a:r>
              <a:rPr lang="pt-BR" sz="2400" dirty="0">
                <a:solidFill>
                  <a:schemeClr val="bg1"/>
                </a:solidFill>
                <a:latin typeface="Arial" panose="020B0604020202020204" pitchFamily="34" charset="0"/>
                <a:cs typeface="Arial" panose="020B0604020202020204" pitchFamily="34" charset="0"/>
              </a:rPr>
              <a:t> no Brasil, entre fundações e associações sem fins lucrativos, segundo dados da pesquisa Organizações da Sociedade Civil e suas Parcerias com o Governo Federal, que originou o Mapa das Organizações da Sociedade Civil.</a:t>
            </a: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r>
              <a:rPr lang="pt-BR" sz="2400" dirty="0">
                <a:solidFill>
                  <a:schemeClr val="bg1"/>
                </a:solidFill>
                <a:latin typeface="Arial" panose="020B0604020202020204" pitchFamily="34" charset="0"/>
                <a:cs typeface="Arial" panose="020B0604020202020204" pitchFamily="34" charset="0"/>
              </a:rPr>
              <a:t>A trajetória histórica dessas entidades revela a capacidade de se pensar em tecnologias sociais inovadoras, criando formas diversas de intervenção e de envolvimento do público. </a:t>
            </a:r>
            <a:endParaRPr lang="pt-BR" sz="2400" b="1" u="sng"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3739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Lei 13.019/2014</a:t>
            </a:r>
          </a:p>
        </p:txBody>
      </p:sp>
      <p:sp>
        <p:nvSpPr>
          <p:cNvPr id="4" name="CaixaDeTexto 3"/>
          <p:cNvSpPr txBox="1"/>
          <p:nvPr/>
        </p:nvSpPr>
        <p:spPr>
          <a:xfrm>
            <a:off x="581298" y="988978"/>
            <a:ext cx="7981404" cy="7848302"/>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r>
              <a:rPr lang="pt-BR" sz="2400" dirty="0">
                <a:solidFill>
                  <a:schemeClr val="bg1"/>
                </a:solidFill>
                <a:latin typeface="Arial" panose="020B0604020202020204" pitchFamily="34" charset="0"/>
                <a:cs typeface="Arial" panose="020B0604020202020204" pitchFamily="34" charset="0"/>
              </a:rPr>
              <a:t>A aprovação da Lei 13.019/2014, conhecida como Marco Regulatório das Organizações da Sociedade Civil, representa uma grande conquista. </a:t>
            </a: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r>
              <a:rPr lang="pt-BR" sz="2400" dirty="0">
                <a:solidFill>
                  <a:schemeClr val="bg1"/>
                </a:solidFill>
                <a:latin typeface="Arial" panose="020B0604020202020204" pitchFamily="34" charset="0"/>
                <a:cs typeface="Arial" panose="020B0604020202020204" pitchFamily="34" charset="0"/>
              </a:rPr>
              <a:t>Com sua entrada em vigor em 23 de janeiro de 2016 na União, Estados e Distrito Federal, e nos Municípios em 1º de janeiro de 2017, passa a ser estabelecido um novo regime jurídico das parcerias entre a administração pública e as organizações por meio de novos instrumentos jurídicos: os termos de Fomento e de Colaboração, no caso de parcerias com recursos financeiros, e o Acordo de Cooperação, no caso de parcerias sem recursos financeiros.</a:t>
            </a: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4648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Lei 13.019/2014</a:t>
            </a:r>
          </a:p>
        </p:txBody>
      </p:sp>
      <p:sp>
        <p:nvSpPr>
          <p:cNvPr id="4" name="CaixaDeTexto 3"/>
          <p:cNvSpPr txBox="1"/>
          <p:nvPr/>
        </p:nvSpPr>
        <p:spPr>
          <a:xfrm>
            <a:off x="581298" y="988978"/>
            <a:ext cx="7981404" cy="7109639"/>
          </a:xfrm>
          <a:prstGeom prst="rect">
            <a:avLst/>
          </a:prstGeom>
          <a:noFill/>
        </p:spPr>
        <p:txBody>
          <a:bodyPr wrap="square" rtlCol="0">
            <a:spAutoFit/>
          </a:bodyPr>
          <a:lstStyle/>
          <a:p>
            <a:pPr marL="342900" indent="-342900" algn="just" fontAlgn="base">
              <a:buFontTx/>
              <a:buChar char="-"/>
            </a:pPr>
            <a:r>
              <a:rPr lang="pt-BR" sz="2400" dirty="0">
                <a:solidFill>
                  <a:schemeClr val="bg1"/>
                </a:solidFill>
                <a:latin typeface="Arial" panose="020B0604020202020204" pitchFamily="34" charset="0"/>
                <a:cs typeface="Arial" panose="020B0604020202020204" pitchFamily="34" charset="0"/>
              </a:rPr>
              <a:t>A nova lei vai impactar as relações entre poder público e </a:t>
            </a:r>
            <a:r>
              <a:rPr lang="pt-BR" sz="2400" dirty="0" err="1">
                <a:solidFill>
                  <a:schemeClr val="bg1"/>
                </a:solidFill>
                <a:latin typeface="Arial" panose="020B0604020202020204" pitchFamily="34" charset="0"/>
                <a:cs typeface="Arial" panose="020B0604020202020204" pitchFamily="34" charset="0"/>
              </a:rPr>
              <a:t>OSCs</a:t>
            </a:r>
            <a:r>
              <a:rPr lang="pt-BR" sz="2400" dirty="0">
                <a:solidFill>
                  <a:schemeClr val="bg1"/>
                </a:solidFill>
                <a:latin typeface="Arial" panose="020B0604020202020204" pitchFamily="34" charset="0"/>
                <a:cs typeface="Arial" panose="020B0604020202020204" pitchFamily="34" charset="0"/>
              </a:rPr>
              <a:t> em todo o País. A sua implementação estimula a gestão pública democrática nas diferentes esferas de governo e valoriza as organizações da sociedade civil como parceiras do Estado na garantia e efetivação de direitos. </a:t>
            </a: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r>
              <a:rPr lang="pt-BR" sz="2400" dirty="0">
                <a:solidFill>
                  <a:schemeClr val="bg1"/>
                </a:solidFill>
                <a:latin typeface="Arial" panose="020B0604020202020204" pitchFamily="34" charset="0"/>
                <a:cs typeface="Arial" panose="020B0604020202020204" pitchFamily="34" charset="0"/>
              </a:rPr>
              <a:t>Com a nova lei, as </a:t>
            </a:r>
            <a:r>
              <a:rPr lang="pt-BR" sz="2400" dirty="0" err="1">
                <a:solidFill>
                  <a:schemeClr val="bg1"/>
                </a:solidFill>
                <a:latin typeface="Arial" panose="020B0604020202020204" pitchFamily="34" charset="0"/>
                <a:cs typeface="Arial" panose="020B0604020202020204" pitchFamily="34" charset="0"/>
              </a:rPr>
              <a:t>OSCs</a:t>
            </a:r>
            <a:r>
              <a:rPr lang="pt-BR" sz="2400" dirty="0">
                <a:solidFill>
                  <a:schemeClr val="bg1"/>
                </a:solidFill>
                <a:latin typeface="Arial" panose="020B0604020202020204" pitchFamily="34" charset="0"/>
                <a:cs typeface="Arial" panose="020B0604020202020204" pitchFamily="34" charset="0"/>
              </a:rPr>
              <a:t> podem ampliar suas capacidades de atuação e incorporar muitas de suas pautas à agenda pública. Além disso, as parcerias com o poder público estão agora amparadas em regras claras e válidas em todo o País, com foco no controle de resultados das parcerias.</a:t>
            </a: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4222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Lei 13.204/2015</a:t>
            </a:r>
          </a:p>
        </p:txBody>
      </p:sp>
      <p:sp>
        <p:nvSpPr>
          <p:cNvPr id="4" name="CaixaDeTexto 3"/>
          <p:cNvSpPr txBox="1"/>
          <p:nvPr/>
        </p:nvSpPr>
        <p:spPr>
          <a:xfrm>
            <a:off x="581298" y="988978"/>
            <a:ext cx="7981404" cy="6001643"/>
          </a:xfrm>
          <a:prstGeom prst="rect">
            <a:avLst/>
          </a:prstGeom>
          <a:noFill/>
        </p:spPr>
        <p:txBody>
          <a:bodyPr wrap="square" rtlCol="0">
            <a:spAutoFit/>
          </a:bodyPr>
          <a:lstStyle/>
          <a:p>
            <a:pPr marL="342900" indent="-342900" fontAlgn="base">
              <a:buFontTx/>
              <a:buChar char="-"/>
            </a:pPr>
            <a:r>
              <a:rPr lang="pt-BR" sz="2400" dirty="0">
                <a:solidFill>
                  <a:schemeClr val="bg1"/>
                </a:solidFill>
                <a:latin typeface="Arial" panose="020B0604020202020204" pitchFamily="34" charset="0"/>
                <a:cs typeface="Arial" panose="020B0604020202020204" pitchFamily="34" charset="0"/>
              </a:rPr>
              <a:t>A </a:t>
            </a:r>
            <a:r>
              <a:rPr lang="pt-BR" sz="2400" dirty="0">
                <a:solidFill>
                  <a:schemeClr val="bg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Lei nº 13.019</a:t>
            </a:r>
            <a:r>
              <a:rPr lang="pt-BR" sz="2400" dirty="0">
                <a:solidFill>
                  <a:schemeClr val="bg1"/>
                </a:solidFill>
                <a:latin typeface="Arial" panose="020B0604020202020204" pitchFamily="34" charset="0"/>
                <a:cs typeface="Arial" panose="020B0604020202020204" pitchFamily="34" charset="0"/>
              </a:rPr>
              <a:t>, conhecida como o Marco Regulatório das Organizações da Sociedade Civil – MROSC, foi sancionada em 31 de julho de 2014, e publicada no Diário Oficial da União em 1º de agosto de 2014, prevendo o prazo de 90 dias contados da publicação para o início de sua vigência, que seria em 30 de outubro de 2014.</a:t>
            </a:r>
          </a:p>
          <a:p>
            <a:pPr marL="342900" indent="-342900"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fontAlgn="base">
              <a:buFontTx/>
              <a:buChar char="-"/>
            </a:pPr>
            <a:r>
              <a:rPr lang="pt-BR" sz="2400" dirty="0">
                <a:solidFill>
                  <a:schemeClr val="bg1"/>
                </a:solidFill>
                <a:latin typeface="Arial" panose="020B0604020202020204" pitchFamily="34" charset="0"/>
                <a:cs typeface="Arial" panose="020B0604020202020204" pitchFamily="34" charset="0"/>
              </a:rPr>
              <a:t>No entanto, a </a:t>
            </a:r>
            <a:r>
              <a:rPr lang="pt-BR" sz="2400" dirty="0">
                <a:solidFill>
                  <a:schemeClr val="bg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Medida Provisória nº 658/2014</a:t>
            </a:r>
            <a:r>
              <a:rPr lang="pt-BR" sz="2400" dirty="0">
                <a:solidFill>
                  <a:schemeClr val="bg1"/>
                </a:solidFill>
                <a:latin typeface="Arial" panose="020B0604020202020204" pitchFamily="34" charset="0"/>
                <a:cs typeface="Arial" panose="020B0604020202020204" pitchFamily="34" charset="0"/>
              </a:rPr>
              <a:t>, de 29 de outubro de 2014, ampliou o prazo de 90 para 360 dias, estipulando a nova data de 27 de julho de 2015 para que a Lei nº 13.019/14 entrasse em vigor.</a:t>
            </a: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5166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Lei 13.204/2015</a:t>
            </a:r>
          </a:p>
        </p:txBody>
      </p:sp>
      <p:sp>
        <p:nvSpPr>
          <p:cNvPr id="4" name="CaixaDeTexto 3"/>
          <p:cNvSpPr txBox="1"/>
          <p:nvPr/>
        </p:nvSpPr>
        <p:spPr>
          <a:xfrm>
            <a:off x="581298" y="988978"/>
            <a:ext cx="7981404" cy="4893647"/>
          </a:xfrm>
          <a:prstGeom prst="rect">
            <a:avLst/>
          </a:prstGeom>
          <a:noFill/>
        </p:spPr>
        <p:txBody>
          <a:bodyPr wrap="square" rtlCol="0">
            <a:spAutoFit/>
          </a:bodyPr>
          <a:lstStyle/>
          <a:p>
            <a:pPr marL="342900" indent="-342900" algn="just" fontAlgn="base">
              <a:buFontTx/>
              <a:buChar char="-"/>
            </a:pPr>
            <a:r>
              <a:rPr lang="pt-BR" sz="2400" dirty="0">
                <a:solidFill>
                  <a:schemeClr val="bg1"/>
                </a:solidFill>
                <a:latin typeface="Arial" panose="020B0604020202020204" pitchFamily="34" charset="0"/>
                <a:cs typeface="Arial" panose="020B0604020202020204" pitchFamily="34" charset="0"/>
              </a:rPr>
              <a:t>Posteriormente, essa MP foi convertida na </a:t>
            </a:r>
            <a:r>
              <a:rPr lang="pt-BR" sz="2400" dirty="0">
                <a:solidFill>
                  <a:schemeClr val="bg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Lei nº 13.102</a:t>
            </a:r>
            <a:r>
              <a:rPr lang="pt-BR" sz="2400" dirty="0">
                <a:solidFill>
                  <a:schemeClr val="bg1"/>
                </a:solidFill>
                <a:latin typeface="Arial" panose="020B0604020202020204" pitchFamily="34" charset="0"/>
                <a:cs typeface="Arial" panose="020B0604020202020204" pitchFamily="34" charset="0"/>
              </a:rPr>
              <a:t>, de 26/02/2015.</a:t>
            </a: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r>
              <a:rPr lang="pt-BR" sz="2400" dirty="0">
                <a:solidFill>
                  <a:schemeClr val="bg1"/>
                </a:solidFill>
                <a:latin typeface="Arial" panose="020B0604020202020204" pitchFamily="34" charset="0"/>
                <a:cs typeface="Arial" panose="020B0604020202020204" pitchFamily="34" charset="0"/>
              </a:rPr>
              <a:t>Após várias solicitações de adiamento, a Medida Provisória nº 684/2015, de 21 de julho de 2015, prorrogou, mais uma vez, a entrada em vigor da lei para 540 dias após sua publicação. Essa MP foi convertida na </a:t>
            </a:r>
            <a:r>
              <a:rPr lang="pt-BR" sz="2400" dirty="0">
                <a:solidFill>
                  <a:schemeClr val="bg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Lei nº 13.204</a:t>
            </a:r>
            <a:r>
              <a:rPr lang="pt-BR" sz="2400" dirty="0">
                <a:solidFill>
                  <a:schemeClr val="bg1"/>
                </a:solidFill>
                <a:latin typeface="Arial" panose="020B0604020202020204" pitchFamily="34" charset="0"/>
                <a:cs typeface="Arial" panose="020B0604020202020204" pitchFamily="34" charset="0"/>
              </a:rPr>
              <a:t>, de 14 de dezembro de 2015.</a:t>
            </a: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9134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O que é Chamamento Público?</a:t>
            </a:r>
          </a:p>
        </p:txBody>
      </p:sp>
      <p:sp>
        <p:nvSpPr>
          <p:cNvPr id="4" name="CaixaDeTexto 3"/>
          <p:cNvSpPr txBox="1"/>
          <p:nvPr/>
        </p:nvSpPr>
        <p:spPr>
          <a:xfrm>
            <a:off x="581298" y="988978"/>
            <a:ext cx="7981404" cy="6370975"/>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r>
              <a:rPr lang="pt-BR" sz="2400" b="1" u="sng" dirty="0">
                <a:solidFill>
                  <a:schemeClr val="bg1"/>
                </a:solidFill>
                <a:latin typeface="Arial" panose="020B0604020202020204" pitchFamily="34" charset="0"/>
                <a:cs typeface="Arial" panose="020B0604020202020204" pitchFamily="34" charset="0"/>
              </a:rPr>
              <a:t>Conceito</a:t>
            </a:r>
            <a:r>
              <a:rPr lang="pt-BR" sz="2400" dirty="0">
                <a:solidFill>
                  <a:schemeClr val="bg1"/>
                </a:solidFill>
                <a:latin typeface="Arial" panose="020B0604020202020204" pitchFamily="34" charset="0"/>
                <a:cs typeface="Arial" panose="020B0604020202020204" pitchFamily="34" charset="0"/>
              </a:rPr>
              <a:t>: É o procedimento destinado a selecionar OSC para celebrar parceria com Administração Pública.</a:t>
            </a: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r>
              <a:rPr lang="pt-BR" sz="2400" b="1" u="sng" dirty="0">
                <a:solidFill>
                  <a:schemeClr val="bg1"/>
                </a:solidFill>
                <a:latin typeface="Arial" panose="020B0604020202020204" pitchFamily="34" charset="0"/>
                <a:cs typeface="Arial" panose="020B0604020202020204" pitchFamily="34" charset="0"/>
              </a:rPr>
              <a:t>Objetivo</a:t>
            </a:r>
            <a:r>
              <a:rPr lang="pt-BR" sz="2400" b="1" dirty="0">
                <a:solidFill>
                  <a:schemeClr val="bg1"/>
                </a:solidFill>
                <a:latin typeface="Arial" panose="020B0604020202020204" pitchFamily="34" charset="0"/>
                <a:cs typeface="Arial" panose="020B0604020202020204" pitchFamily="34" charset="0"/>
              </a:rPr>
              <a:t>: </a:t>
            </a:r>
            <a:r>
              <a:rPr lang="pt-BR" sz="2400" dirty="0">
                <a:solidFill>
                  <a:schemeClr val="bg1"/>
                </a:solidFill>
                <a:latin typeface="Arial" panose="020B0604020202020204" pitchFamily="34" charset="0"/>
                <a:cs typeface="Arial" panose="020B0604020202020204" pitchFamily="34" charset="0"/>
              </a:rPr>
              <a:t>Garantir a igualdade de competição entre as </a:t>
            </a:r>
            <a:r>
              <a:rPr lang="pt-BR" sz="2400" dirty="0" err="1">
                <a:solidFill>
                  <a:schemeClr val="bg1"/>
                </a:solidFill>
                <a:latin typeface="Arial" panose="020B0604020202020204" pitchFamily="34" charset="0"/>
                <a:cs typeface="Arial" panose="020B0604020202020204" pitchFamily="34" charset="0"/>
              </a:rPr>
              <a:t>OSCs</a:t>
            </a:r>
            <a:r>
              <a:rPr lang="pt-BR" sz="2400" dirty="0">
                <a:solidFill>
                  <a:schemeClr val="bg1"/>
                </a:solidFill>
                <a:latin typeface="Arial" panose="020B0604020202020204" pitchFamily="34" charset="0"/>
                <a:cs typeface="Arial" panose="020B0604020202020204" pitchFamily="34" charset="0"/>
              </a:rPr>
              <a:t> na busca por recursos públicos e também a seleção da melhor proposta.</a:t>
            </a:r>
          </a:p>
          <a:p>
            <a:pPr marL="342900" indent="-342900" algn="just" fontAlgn="base">
              <a:buFontTx/>
              <a:buChar char="-"/>
            </a:pPr>
            <a:endParaRPr lang="pt-BR" sz="2400" b="1" u="sng"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5957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O que é Chamamento Público?</a:t>
            </a:r>
          </a:p>
        </p:txBody>
      </p:sp>
      <p:sp>
        <p:nvSpPr>
          <p:cNvPr id="4" name="CaixaDeTexto 3"/>
          <p:cNvSpPr txBox="1"/>
          <p:nvPr/>
        </p:nvSpPr>
        <p:spPr>
          <a:xfrm>
            <a:off x="581298" y="988978"/>
            <a:ext cx="7981404" cy="7478970"/>
          </a:xfrm>
          <a:prstGeom prst="rect">
            <a:avLst/>
          </a:prstGeom>
          <a:noFill/>
        </p:spPr>
        <p:txBody>
          <a:bodyPr wrap="square" rtlCol="0">
            <a:spAutoFit/>
          </a:bodyPr>
          <a:lstStyle/>
          <a:p>
            <a:pPr marL="342900" indent="-342900" algn="just" fontAlgn="base">
              <a:buFontTx/>
              <a:buChar char="-"/>
            </a:pPr>
            <a:endParaRPr lang="pt-BR" sz="2400" b="1" u="sng"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r>
              <a:rPr lang="pt-BR" sz="2400" dirty="0">
                <a:solidFill>
                  <a:schemeClr val="bg1"/>
                </a:solidFill>
                <a:latin typeface="Arial" panose="020B0604020202020204" pitchFamily="34" charset="0"/>
                <a:cs typeface="Arial" panose="020B0604020202020204" pitchFamily="34" charset="0"/>
              </a:rPr>
              <a:t>O Chamamento deve observar:</a:t>
            </a: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Critérios claros e objetivos estabelecidos no edital, garantindo a observância dos </a:t>
            </a:r>
            <a:r>
              <a:rPr lang="pt-BR" sz="24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princípios da isonomia, da legalidade, da impessoalidade, da moralidade, da igualdade, da publicidade, da probidade administrativa, da vinculação ao instrumento convocatório, do julgamento objetivo e os princípios específicos das políticas públicas setoriais.</a:t>
            </a: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5832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768"/>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Existem exceções ao chamamento público?</a:t>
            </a:r>
          </a:p>
        </p:txBody>
      </p:sp>
      <p:sp>
        <p:nvSpPr>
          <p:cNvPr id="4" name="CaixaDeTexto 3"/>
          <p:cNvSpPr txBox="1"/>
          <p:nvPr/>
        </p:nvSpPr>
        <p:spPr>
          <a:xfrm>
            <a:off x="581298" y="910601"/>
            <a:ext cx="7981404" cy="7109639"/>
          </a:xfrm>
          <a:prstGeom prst="rect">
            <a:avLst/>
          </a:prstGeom>
          <a:noFill/>
        </p:spPr>
        <p:txBody>
          <a:bodyPr wrap="square" rtlCol="0">
            <a:spAutoFit/>
          </a:bodyPr>
          <a:lstStyle/>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r>
              <a:rPr lang="pt-BR" sz="2400" dirty="0">
                <a:solidFill>
                  <a:schemeClr val="bg1"/>
                </a:solidFill>
                <a:latin typeface="Arial" panose="020B0604020202020204" pitchFamily="34" charset="0"/>
                <a:cs typeface="Arial" panose="020B0604020202020204" pitchFamily="34" charset="0"/>
              </a:rPr>
              <a:t>A lei estabelece situações de celebração de parcerias sem chamamento público e também hipóteses de dispensa e inexigibilidade:</a:t>
            </a: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Não aplicabilidade: </a:t>
            </a:r>
          </a:p>
          <a:p>
            <a:pPr marL="342900" indent="-342900" algn="just" fontAlgn="base">
              <a:buFont typeface="Wingdings" panose="05000000000000000000" pitchFamily="2" charset="2"/>
              <a:buChar char="Ø"/>
            </a:pPr>
            <a:endParaRPr lang="pt-BR" sz="2400" dirty="0">
              <a:solidFill>
                <a:schemeClr val="bg1"/>
              </a:solidFill>
              <a:latin typeface="Arial" panose="020B0604020202020204" pitchFamily="34" charset="0"/>
              <a:cs typeface="Arial" panose="020B0604020202020204" pitchFamily="34" charset="0"/>
            </a:endParaRPr>
          </a:p>
          <a:p>
            <a:pPr marL="800100" lvl="1"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Termos de Fomento e Termos de Colaboração envolvendo o repasse de recursos de emendas parlamentares às leis orçamentárias anuais; e</a:t>
            </a:r>
          </a:p>
          <a:p>
            <a:pPr marL="800100" lvl="1" indent="-342900" algn="just" fontAlgn="base">
              <a:buFont typeface="Wingdings" panose="05000000000000000000" pitchFamily="2" charset="2"/>
              <a:buChar char="Ø"/>
            </a:pPr>
            <a:endParaRPr lang="pt-BR" sz="2400" dirty="0">
              <a:solidFill>
                <a:schemeClr val="bg1"/>
              </a:solidFill>
              <a:latin typeface="Arial" panose="020B0604020202020204" pitchFamily="34" charset="0"/>
              <a:cs typeface="Arial" panose="020B0604020202020204" pitchFamily="34" charset="0"/>
            </a:endParaRPr>
          </a:p>
          <a:p>
            <a:pPr marL="800100" lvl="1"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Acordos de Cooperação que não envolver o compartilhamento de bem patrimoniado.</a:t>
            </a: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582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768"/>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Existem exceções ao chamamento público?</a:t>
            </a:r>
          </a:p>
        </p:txBody>
      </p:sp>
      <p:sp>
        <p:nvSpPr>
          <p:cNvPr id="4" name="CaixaDeTexto 3"/>
          <p:cNvSpPr txBox="1"/>
          <p:nvPr/>
        </p:nvSpPr>
        <p:spPr>
          <a:xfrm>
            <a:off x="581298" y="910601"/>
            <a:ext cx="7981404" cy="7109639"/>
          </a:xfrm>
          <a:prstGeom prst="rect">
            <a:avLst/>
          </a:prstGeom>
          <a:noFill/>
        </p:spPr>
        <p:txBody>
          <a:bodyPr wrap="square" rtlCol="0">
            <a:spAutoFit/>
          </a:bodyPr>
          <a:lstStyle/>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Dispensa:</a:t>
            </a:r>
          </a:p>
          <a:p>
            <a:pPr marL="800100" lvl="1" indent="-342900" algn="just" fontAlgn="base">
              <a:buFont typeface="Wingdings" panose="05000000000000000000" pitchFamily="2" charset="2"/>
              <a:buChar char="Ø"/>
            </a:pPr>
            <a:endParaRPr lang="pt-BR" sz="2400" dirty="0">
              <a:solidFill>
                <a:schemeClr val="bg1"/>
              </a:solidFill>
              <a:latin typeface="Arial" panose="020B0604020202020204" pitchFamily="34" charset="0"/>
              <a:cs typeface="Arial" panose="020B0604020202020204" pitchFamily="34" charset="0"/>
            </a:endParaRPr>
          </a:p>
          <a:p>
            <a:pPr marL="800100" lvl="1"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No caso de urgência decorrente de paralisação ou eminência de paralisação das atividades de relevante interesse público;</a:t>
            </a:r>
          </a:p>
          <a:p>
            <a:pPr marL="800100" lvl="1" indent="-342900" algn="just" fontAlgn="base">
              <a:buFont typeface="Wingdings" panose="05000000000000000000" pitchFamily="2" charset="2"/>
              <a:buChar char="Ø"/>
            </a:pPr>
            <a:endParaRPr lang="pt-BR" sz="2400" dirty="0">
              <a:solidFill>
                <a:schemeClr val="bg1"/>
              </a:solidFill>
              <a:latin typeface="Arial" panose="020B0604020202020204" pitchFamily="34" charset="0"/>
              <a:cs typeface="Arial" panose="020B0604020202020204" pitchFamily="34" charset="0"/>
            </a:endParaRPr>
          </a:p>
          <a:p>
            <a:pPr marL="800100" lvl="1"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Nos casos de guerra, calamidade pública, grave perturbação da ordem pública ou ameaça à paz social;</a:t>
            </a:r>
          </a:p>
          <a:p>
            <a:pPr marL="800100" lvl="1" indent="-342900" algn="just" fontAlgn="base">
              <a:buFont typeface="Wingdings" panose="05000000000000000000" pitchFamily="2" charset="2"/>
              <a:buChar char="Ø"/>
            </a:pPr>
            <a:endParaRPr lang="pt-BR" sz="2400" dirty="0">
              <a:solidFill>
                <a:schemeClr val="bg1"/>
              </a:solidFill>
              <a:latin typeface="Arial" panose="020B0604020202020204" pitchFamily="34" charset="0"/>
              <a:cs typeface="Arial" panose="020B0604020202020204" pitchFamily="34" charset="0"/>
            </a:endParaRPr>
          </a:p>
          <a:p>
            <a:pPr marL="800100" lvl="1"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Nos casos de programas de proteção a pessoas ameaçadas ou em situação que possa comprometer sua segurança; e</a:t>
            </a: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7763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768"/>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Existem exceções ao chamamento público?</a:t>
            </a:r>
          </a:p>
        </p:txBody>
      </p:sp>
      <p:sp>
        <p:nvSpPr>
          <p:cNvPr id="4" name="CaixaDeTexto 3"/>
          <p:cNvSpPr txBox="1"/>
          <p:nvPr/>
        </p:nvSpPr>
        <p:spPr>
          <a:xfrm>
            <a:off x="581298" y="910601"/>
            <a:ext cx="7981404" cy="4154984"/>
          </a:xfrm>
          <a:prstGeom prst="rect">
            <a:avLst/>
          </a:prstGeom>
          <a:noFill/>
        </p:spPr>
        <p:txBody>
          <a:bodyPr wrap="square" rtlCol="0">
            <a:spAutoFit/>
          </a:bodyPr>
          <a:lstStyle/>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Dispensa:</a:t>
            </a:r>
          </a:p>
          <a:p>
            <a:pPr marL="800100" lvl="1" indent="-342900" algn="just" fontAlgn="base">
              <a:buFont typeface="Wingdings" panose="05000000000000000000" pitchFamily="2" charset="2"/>
              <a:buChar char="Ø"/>
            </a:pPr>
            <a:endParaRPr lang="pt-BR" sz="2400" dirty="0">
              <a:solidFill>
                <a:schemeClr val="bg1"/>
              </a:solidFill>
              <a:latin typeface="Arial" panose="020B0604020202020204" pitchFamily="34" charset="0"/>
              <a:cs typeface="Arial" panose="020B0604020202020204" pitchFamily="34" charset="0"/>
            </a:endParaRPr>
          </a:p>
          <a:p>
            <a:pPr marL="800100" lvl="1"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No caso de atividades voltadas ou vinculadas a serviços de saúde, educação e assistência social, desde que a OSC da parceria esteja previamente credenciadas pelo órgão gestor.</a:t>
            </a:r>
          </a:p>
          <a:p>
            <a:pPr marL="800100" lvl="1" indent="-342900" algn="just" fontAlgn="base">
              <a:buFont typeface="Wingdings" panose="05000000000000000000" pitchFamily="2" charset="2"/>
              <a:buChar char="Ø"/>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7484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768"/>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Existem exceções ao chamamento público?</a:t>
            </a:r>
          </a:p>
        </p:txBody>
      </p:sp>
      <p:sp>
        <p:nvSpPr>
          <p:cNvPr id="4" name="CaixaDeTexto 3"/>
          <p:cNvSpPr txBox="1"/>
          <p:nvPr/>
        </p:nvSpPr>
        <p:spPr>
          <a:xfrm>
            <a:off x="581298" y="910601"/>
            <a:ext cx="7981404" cy="6001643"/>
          </a:xfrm>
          <a:prstGeom prst="rect">
            <a:avLst/>
          </a:prstGeom>
          <a:noFill/>
        </p:spPr>
        <p:txBody>
          <a:bodyPr wrap="square" rtlCol="0">
            <a:spAutoFit/>
          </a:bodyPr>
          <a:lstStyle/>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Inexigibilidade:</a:t>
            </a:r>
          </a:p>
          <a:p>
            <a:pPr marL="342900" indent="-342900" algn="just" fontAlgn="base">
              <a:buFont typeface="Wingdings" panose="05000000000000000000" pitchFamily="2" charset="2"/>
              <a:buChar char="Ø"/>
            </a:pPr>
            <a:endParaRPr lang="pt-BR" sz="2400" dirty="0">
              <a:solidFill>
                <a:schemeClr val="bg1"/>
              </a:solidFill>
              <a:latin typeface="Arial" panose="020B0604020202020204" pitchFamily="34" charset="0"/>
              <a:cs typeface="Arial" panose="020B0604020202020204" pitchFamily="34" charset="0"/>
            </a:endParaRPr>
          </a:p>
          <a:p>
            <a:pPr marL="800100" lvl="1"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Objeto de parceria é singular; e</a:t>
            </a:r>
          </a:p>
          <a:p>
            <a:pPr marL="800100" lvl="1" indent="-342900" algn="just" fontAlgn="base">
              <a:buFont typeface="Wingdings" panose="05000000000000000000" pitchFamily="2" charset="2"/>
              <a:buChar char="Ø"/>
            </a:pPr>
            <a:endParaRPr lang="pt-BR" sz="2400" dirty="0">
              <a:solidFill>
                <a:schemeClr val="bg1"/>
              </a:solidFill>
              <a:latin typeface="Arial" panose="020B0604020202020204" pitchFamily="34" charset="0"/>
              <a:cs typeface="Arial" panose="020B0604020202020204" pitchFamily="34" charset="0"/>
            </a:endParaRPr>
          </a:p>
          <a:p>
            <a:pPr marL="800100" lvl="1"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Quando as metas só puderem ser atingidas por uma OSC específica, especialmente quando a OSC beneficiada estiverem identificada em acordo internacional ou em lei (inclusive subvenção social).</a:t>
            </a:r>
          </a:p>
          <a:p>
            <a:pPr marL="342900" indent="-342900" algn="just" fontAlgn="base">
              <a:buFont typeface="Wingdings" panose="05000000000000000000" pitchFamily="2" charset="2"/>
              <a:buChar char="Ø"/>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6757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768"/>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Instrumentos jurídicos </a:t>
            </a:r>
          </a:p>
        </p:txBody>
      </p:sp>
      <p:sp>
        <p:nvSpPr>
          <p:cNvPr id="4" name="CaixaDeTexto 3"/>
          <p:cNvSpPr txBox="1"/>
          <p:nvPr/>
        </p:nvSpPr>
        <p:spPr>
          <a:xfrm>
            <a:off x="581298" y="970899"/>
            <a:ext cx="7981404" cy="5632311"/>
          </a:xfrm>
          <a:prstGeom prst="rect">
            <a:avLst/>
          </a:prstGeom>
          <a:noFill/>
        </p:spPr>
        <p:txBody>
          <a:bodyPr wrap="square" rtlCol="0">
            <a:spAutoFit/>
          </a:bodyPr>
          <a:lstStyle/>
          <a:p>
            <a:pPr algn="just" fontAlgn="base"/>
            <a:r>
              <a:rPr lang="pt-BR" sz="2400" dirty="0">
                <a:solidFill>
                  <a:schemeClr val="bg1"/>
                </a:solidFill>
                <a:latin typeface="Arial" panose="020B0604020202020204" pitchFamily="34" charset="0"/>
                <a:cs typeface="Arial" panose="020B0604020202020204" pitchFamily="34" charset="0"/>
              </a:rPr>
              <a:t>Termo de fomento:</a:t>
            </a: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Função administrativa: incentivar e reconhecer ações de interesse público desenvolvidas pelas organizações da sociedade civil;</a:t>
            </a:r>
          </a:p>
          <a:p>
            <a:pPr marL="342900" indent="-342900" algn="just" fontAlgn="base">
              <a:buFont typeface="Wingdings" panose="05000000000000000000" pitchFamily="2" charset="2"/>
              <a:buChar char="Ø"/>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Plano de trabalho: Proposição dos termos, com livre iniciativa, pela OSC, que apresenta ideias a serem desenvolvidas, com características próprias da sociedade civil como inovação e criatividade;</a:t>
            </a:r>
          </a:p>
          <a:p>
            <a:pPr marL="342900" indent="-342900" algn="just" fontAlgn="base">
              <a:buFont typeface="Wingdings" panose="05000000000000000000" pitchFamily="2" charset="2"/>
              <a:buChar char="Ø"/>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Concepção: Organizações de sociedade civil.</a:t>
            </a: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0613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768"/>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Instrumentos jurídicos </a:t>
            </a:r>
          </a:p>
        </p:txBody>
      </p:sp>
      <p:sp>
        <p:nvSpPr>
          <p:cNvPr id="4" name="CaixaDeTexto 3"/>
          <p:cNvSpPr txBox="1"/>
          <p:nvPr/>
        </p:nvSpPr>
        <p:spPr>
          <a:xfrm>
            <a:off x="581298" y="970899"/>
            <a:ext cx="7981404" cy="6001643"/>
          </a:xfrm>
          <a:prstGeom prst="rect">
            <a:avLst/>
          </a:prstGeom>
          <a:noFill/>
        </p:spPr>
        <p:txBody>
          <a:bodyPr wrap="square" rtlCol="0">
            <a:spAutoFit/>
          </a:bodyPr>
          <a:lstStyle/>
          <a:p>
            <a:pPr algn="just" fontAlgn="base"/>
            <a:r>
              <a:rPr lang="pt-BR" sz="2400" dirty="0">
                <a:solidFill>
                  <a:schemeClr val="bg1"/>
                </a:solidFill>
                <a:latin typeface="Arial" panose="020B0604020202020204" pitchFamily="34" charset="0"/>
                <a:cs typeface="Arial" panose="020B0604020202020204" pitchFamily="34" charset="0"/>
              </a:rPr>
              <a:t>Termo de colaboração:</a:t>
            </a: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Função administrativa: atuar em colaboração com organizações da sociedade civil para execução de políticas públicas.</a:t>
            </a:r>
          </a:p>
          <a:p>
            <a:pPr marL="342900" indent="-342900" algn="just" fontAlgn="base">
              <a:buFont typeface="Wingdings" panose="05000000000000000000" pitchFamily="2" charset="2"/>
              <a:buChar char="Ø"/>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Plano de trabalho: proposição dos termos, com parâmetros mínimos ofertados, pela Administração Pública para que organizações complementem a atuação do Estado em ações conhecidas e estruturadas com a expertise da sociedade civil.</a:t>
            </a:r>
          </a:p>
          <a:p>
            <a:pPr marL="342900" indent="-342900" algn="just" fontAlgn="base">
              <a:buFont typeface="Wingdings" panose="05000000000000000000" pitchFamily="2" charset="2"/>
              <a:buChar char="Ø"/>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 typeface="Wingdings" panose="05000000000000000000" pitchFamily="2" charset="2"/>
              <a:buChar char="Ø"/>
            </a:pPr>
            <a:r>
              <a:rPr lang="pt-BR" sz="2400" dirty="0">
                <a:solidFill>
                  <a:schemeClr val="bg1"/>
                </a:solidFill>
                <a:latin typeface="Arial" panose="020B0604020202020204" pitchFamily="34" charset="0"/>
                <a:cs typeface="Arial" panose="020B0604020202020204" pitchFamily="34" charset="0"/>
              </a:rPr>
              <a:t>Concepção: Administração Pública</a:t>
            </a: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57572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768"/>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Instrumentos jurídicos </a:t>
            </a:r>
          </a:p>
        </p:txBody>
      </p:sp>
      <p:sp>
        <p:nvSpPr>
          <p:cNvPr id="4" name="CaixaDeTexto 3"/>
          <p:cNvSpPr txBox="1"/>
          <p:nvPr/>
        </p:nvSpPr>
        <p:spPr>
          <a:xfrm>
            <a:off x="581298" y="970899"/>
            <a:ext cx="7981404" cy="5632311"/>
          </a:xfrm>
          <a:prstGeom prst="rect">
            <a:avLst/>
          </a:prstGeom>
          <a:noFill/>
        </p:spPr>
        <p:txBody>
          <a:bodyPr wrap="square" rtlCol="0">
            <a:spAutoFit/>
          </a:bodyPr>
          <a:lstStyle/>
          <a:p>
            <a:pPr algn="just" fontAlgn="base"/>
            <a:r>
              <a:rPr lang="pt-BR" sz="2400" dirty="0">
                <a:solidFill>
                  <a:schemeClr val="bg1"/>
                </a:solidFill>
                <a:latin typeface="Arial" panose="020B0604020202020204" pitchFamily="34" charset="0"/>
                <a:cs typeface="Arial" panose="020B0604020202020204" pitchFamily="34" charset="0"/>
              </a:rPr>
              <a:t>Acordo de cooperação:</a:t>
            </a: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r>
              <a:rPr lang="pt-BR" sz="2400" dirty="0">
                <a:solidFill>
                  <a:schemeClr val="bg1"/>
                </a:solidFill>
                <a:latin typeface="Arial" panose="020B0604020202020204" pitchFamily="34" charset="0"/>
                <a:cs typeface="Arial" panose="020B0604020202020204" pitchFamily="34" charset="0"/>
              </a:rPr>
              <a:t>Quando a parceria não envolver transferência de recursos financeiros será firmado o Acordo de Cooperação. O Acordo, em geral, não exige prévia realização de chamamento público. Mas no caso de comodato, doação de bens ou outra forma de compartilhamento de recurso patrimonial, deve haver chamamento. Como exemplo, pode-se citar o intercâmbio de conhecimentos e de quadros técnicos, cessão de servidores, ou a outorga de bens para o empoderamento de agricultores familiares, entre outros. </a:t>
            </a: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0099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Rectangle 49">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ixaDeTexto 2"/>
          <p:cNvSpPr txBox="1"/>
          <p:nvPr/>
        </p:nvSpPr>
        <p:spPr>
          <a:xfrm>
            <a:off x="505677" y="914400"/>
            <a:ext cx="2743200" cy="2887579"/>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4200" b="1" kern="1200">
                <a:solidFill>
                  <a:srgbClr val="FFFFFF"/>
                </a:solidFill>
                <a:latin typeface="+mj-lt"/>
                <a:ea typeface="+mj-ea"/>
                <a:cs typeface="+mj-cs"/>
              </a:rPr>
              <a:t>Como fazer edital de Chamamento Público?</a:t>
            </a:r>
          </a:p>
        </p:txBody>
      </p:sp>
      <p:cxnSp>
        <p:nvCxnSpPr>
          <p:cNvPr id="55" name="Straight Connector 51">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Imagem 4">
            <a:extLst>
              <a:ext uri="{FF2B5EF4-FFF2-40B4-BE49-F238E27FC236}">
                <a16:creationId xmlns:a16="http://schemas.microsoft.com/office/drawing/2014/main" id="{A3CBE75B-D36D-4D8E-B872-FE403E68127F}"/>
              </a:ext>
            </a:extLst>
          </p:cNvPr>
          <p:cNvPicPr>
            <a:picLocks noChangeAspect="1"/>
          </p:cNvPicPr>
          <p:nvPr/>
        </p:nvPicPr>
        <p:blipFill>
          <a:blip r:embed="rId2"/>
          <a:stretch>
            <a:fillRect/>
          </a:stretch>
        </p:blipFill>
        <p:spPr>
          <a:xfrm>
            <a:off x="3865366" y="797497"/>
            <a:ext cx="4915159" cy="5270948"/>
          </a:xfrm>
          <a:prstGeom prst="rect">
            <a:avLst/>
          </a:prstGeom>
        </p:spPr>
      </p:pic>
      <p:sp>
        <p:nvSpPr>
          <p:cNvPr id="4" name="CaixaDeTexto 3"/>
          <p:cNvSpPr txBox="1"/>
          <p:nvPr/>
        </p:nvSpPr>
        <p:spPr>
          <a:xfrm>
            <a:off x="581298" y="988978"/>
            <a:ext cx="7981404" cy="4832092"/>
          </a:xfrm>
          <a:prstGeom prst="rect">
            <a:avLst/>
          </a:prstGeom>
          <a:noFill/>
        </p:spPr>
        <p:txBody>
          <a:bodyPr wrap="square" rtlCol="0">
            <a:spAutoFit/>
          </a:bodyPr>
          <a:lstStyle/>
          <a:p>
            <a:pPr algn="just">
              <a:spcAft>
                <a:spcPts val="600"/>
              </a:spcAft>
            </a:pPr>
            <a:endParaRPr lang="pt-BR" sz="2200">
              <a:solidFill>
                <a:schemeClr val="bg1"/>
              </a:solidFill>
              <a:latin typeface="Arial" panose="020B0604020202020204" pitchFamily="34" charset="0"/>
              <a:cs typeface="Arial" panose="020B0604020202020204" pitchFamily="34" charset="0"/>
            </a:endParaRPr>
          </a:p>
          <a:p>
            <a:pPr algn="just">
              <a:spcAft>
                <a:spcPts val="600"/>
              </a:spcAft>
            </a:pPr>
            <a:r>
              <a:rPr lang="pt-BR" sz="2200">
                <a:solidFill>
                  <a:schemeClr val="bg1"/>
                </a:solidFill>
                <a:latin typeface="Arial" panose="020B0604020202020204" pitchFamily="34" charset="0"/>
                <a:cs typeface="Arial" panose="020B0604020202020204" pitchFamily="34" charset="0"/>
              </a:rPr>
              <a:t> </a:t>
            </a:r>
          </a:p>
          <a:p>
            <a:pPr algn="just" fontAlgn="base">
              <a:spcAft>
                <a:spcPts val="600"/>
              </a:spcAft>
            </a:pPr>
            <a:endParaRPr lang="pt-BR" sz="2200" b="1" u="sng">
              <a:solidFill>
                <a:schemeClr val="bg1"/>
              </a:solidFill>
              <a:latin typeface="Arial" panose="020B0604020202020204" pitchFamily="34" charset="0"/>
              <a:cs typeface="Arial" panose="020B0604020202020204" pitchFamily="34" charset="0"/>
            </a:endParaRPr>
          </a:p>
          <a:p>
            <a:pPr marL="342900" indent="-342900" algn="just" fontAlgn="base">
              <a:spcAft>
                <a:spcPts val="600"/>
              </a:spcAft>
              <a:buFontTx/>
              <a:buChar char="-"/>
            </a:pPr>
            <a:endParaRPr lang="pt-BR" sz="2400">
              <a:solidFill>
                <a:schemeClr val="bg1"/>
              </a:solidFill>
              <a:latin typeface="Arial" panose="020B0604020202020204" pitchFamily="34" charset="0"/>
              <a:cs typeface="Arial" panose="020B0604020202020204" pitchFamily="34" charset="0"/>
            </a:endParaRPr>
          </a:p>
          <a:p>
            <a:pPr marL="342900" indent="-342900" algn="just" fontAlgn="base">
              <a:spcAft>
                <a:spcPts val="600"/>
              </a:spcAft>
              <a:buFontTx/>
              <a:buChar char="-"/>
            </a:pPr>
            <a:endParaRPr lang="pt-BR" sz="2400">
              <a:solidFill>
                <a:schemeClr val="bg1"/>
              </a:solidFill>
              <a:latin typeface="Arial" panose="020B0604020202020204" pitchFamily="34" charset="0"/>
              <a:cs typeface="Arial" panose="020B0604020202020204" pitchFamily="34" charset="0"/>
            </a:endParaRPr>
          </a:p>
          <a:p>
            <a:pPr algn="just" fontAlgn="base">
              <a:spcAft>
                <a:spcPts val="600"/>
              </a:spcAft>
            </a:pPr>
            <a:endParaRPr lang="pt-BR" sz="2400">
              <a:solidFill>
                <a:schemeClr val="bg1"/>
              </a:solidFill>
              <a:latin typeface="Arial" panose="020B0604020202020204" pitchFamily="34" charset="0"/>
              <a:cs typeface="Arial" panose="020B0604020202020204" pitchFamily="34" charset="0"/>
            </a:endParaRPr>
          </a:p>
          <a:p>
            <a:pPr algn="just" fontAlgn="base">
              <a:spcAft>
                <a:spcPts val="600"/>
              </a:spcAft>
            </a:pPr>
            <a:endParaRPr lang="pt-BR" sz="2400">
              <a:solidFill>
                <a:schemeClr val="bg1"/>
              </a:solidFill>
              <a:latin typeface="Arial" panose="020B0604020202020204" pitchFamily="34" charset="0"/>
              <a:cs typeface="Arial" panose="020B0604020202020204" pitchFamily="34" charset="0"/>
            </a:endParaRPr>
          </a:p>
          <a:p>
            <a:pPr marL="342900" indent="-342900" algn="just" fontAlgn="base">
              <a:spcAft>
                <a:spcPts val="600"/>
              </a:spcAft>
              <a:buFontTx/>
              <a:buChar char="-"/>
            </a:pPr>
            <a:endParaRPr lang="pt-BR" sz="2400">
              <a:solidFill>
                <a:schemeClr val="bg1"/>
              </a:solidFill>
              <a:latin typeface="Arial" panose="020B0604020202020204" pitchFamily="34" charset="0"/>
              <a:cs typeface="Arial" panose="020B0604020202020204" pitchFamily="34" charset="0"/>
            </a:endParaRPr>
          </a:p>
          <a:p>
            <a:pPr algn="just" fontAlgn="base">
              <a:spcAft>
                <a:spcPts val="600"/>
              </a:spcAft>
            </a:pPr>
            <a:endParaRPr lang="pt-BR" sz="2400">
              <a:solidFill>
                <a:schemeClr val="bg1"/>
              </a:solidFill>
              <a:latin typeface="Arial" panose="020B0604020202020204" pitchFamily="34" charset="0"/>
              <a:cs typeface="Arial" panose="020B0604020202020204" pitchFamily="34" charset="0"/>
            </a:endParaRPr>
          </a:p>
          <a:p>
            <a:pPr algn="just" fontAlgn="base">
              <a:spcAft>
                <a:spcPts val="600"/>
              </a:spcAft>
            </a:pPr>
            <a:endParaRPr lang="pt-BR" sz="2400">
              <a:solidFill>
                <a:schemeClr val="bg1"/>
              </a:solidFill>
              <a:latin typeface="Arial" panose="020B0604020202020204" pitchFamily="34" charset="0"/>
              <a:cs typeface="Arial" panose="020B0604020202020204" pitchFamily="34" charset="0"/>
            </a:endParaRPr>
          </a:p>
          <a:p>
            <a:pPr algn="just" fontAlgn="base">
              <a:spcAft>
                <a:spcPts val="600"/>
              </a:spcAft>
            </a:pPr>
            <a:endParaRPr lang="pt-BR" sz="24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4045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7817525"/>
          </a:xfrm>
          <a:prstGeom prst="rect">
            <a:avLst/>
          </a:prstGeom>
          <a:noFill/>
        </p:spPr>
        <p:txBody>
          <a:bodyPr wrap="square" rtlCol="0">
            <a:spAutoFit/>
          </a:bodyPr>
          <a:lstStyle/>
          <a:p>
            <a:pPr algn="just" fontAlgn="base"/>
            <a:r>
              <a:rPr lang="pt-BR" sz="2400" dirty="0">
                <a:solidFill>
                  <a:schemeClr val="bg1"/>
                </a:solidFill>
                <a:latin typeface="Arial" panose="020B0604020202020204" pitchFamily="34" charset="0"/>
                <a:cs typeface="Arial" panose="020B0604020202020204" pitchFamily="34" charset="0"/>
              </a:rPr>
              <a:t>O Edital de Chamamento Público especificará, no mínimo:</a:t>
            </a:r>
          </a:p>
          <a:p>
            <a:pPr marL="342900" indent="-342900" algn="just" fontAlgn="base">
              <a:buFontTx/>
              <a:buChar char="-"/>
            </a:pPr>
            <a:endParaRPr lang="pt-BR" sz="2400" b="1" u="sng"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I - tipo de parceria a ser celebrada: Fomento, Colaboração ou Acordo de Cooperação;</a:t>
            </a:r>
          </a:p>
          <a:p>
            <a:pPr algn="just"/>
            <a:r>
              <a:rPr lang="pt-BR" sz="2400" dirty="0">
                <a:solidFill>
                  <a:schemeClr val="bg1"/>
                </a:solidFill>
                <a:latin typeface="Arial" panose="020B0604020202020204" pitchFamily="34" charset="0"/>
                <a:cs typeface="Arial" panose="020B0604020202020204" pitchFamily="34" charset="0"/>
              </a:rPr>
              <a:t> </a:t>
            </a:r>
          </a:p>
          <a:p>
            <a:pPr algn="just"/>
            <a:r>
              <a:rPr lang="pt-BR" sz="2400" dirty="0">
                <a:solidFill>
                  <a:schemeClr val="bg1"/>
                </a:solidFill>
                <a:latin typeface="Arial" panose="020B0604020202020204" pitchFamily="34" charset="0"/>
                <a:cs typeface="Arial" panose="020B0604020202020204" pitchFamily="34" charset="0"/>
              </a:rPr>
              <a:t>II - objeto da parceria;</a:t>
            </a:r>
          </a:p>
          <a:p>
            <a:pPr algn="just"/>
            <a:r>
              <a:rPr lang="pt-BR" sz="2400" dirty="0">
                <a:solidFill>
                  <a:schemeClr val="bg1"/>
                </a:solidFill>
                <a:latin typeface="Arial" panose="020B0604020202020204" pitchFamily="34" charset="0"/>
                <a:cs typeface="Arial" panose="020B0604020202020204" pitchFamily="34" charset="0"/>
              </a:rPr>
              <a:t> </a:t>
            </a:r>
          </a:p>
          <a:p>
            <a:pPr algn="just"/>
            <a:r>
              <a:rPr lang="pt-BR" sz="2400" dirty="0">
                <a:solidFill>
                  <a:schemeClr val="bg1"/>
                </a:solidFill>
                <a:latin typeface="Arial" panose="020B0604020202020204" pitchFamily="34" charset="0"/>
                <a:cs typeface="Arial" panose="020B0604020202020204" pitchFamily="34" charset="0"/>
              </a:rPr>
              <a:t>III - datas, prazos, condições, local e forma de apresentação das propostas;</a:t>
            </a:r>
          </a:p>
          <a:p>
            <a:pPr algn="just"/>
            <a:r>
              <a:rPr lang="pt-BR" sz="2400" dirty="0">
                <a:solidFill>
                  <a:schemeClr val="bg1"/>
                </a:solidFill>
                <a:latin typeface="Arial" panose="020B0604020202020204" pitchFamily="34" charset="0"/>
                <a:cs typeface="Arial" panose="020B0604020202020204" pitchFamily="34" charset="0"/>
              </a:rPr>
              <a:t> </a:t>
            </a:r>
          </a:p>
          <a:p>
            <a:pPr algn="just"/>
            <a:r>
              <a:rPr lang="pt-BR" sz="2400" dirty="0">
                <a:solidFill>
                  <a:schemeClr val="bg1"/>
                </a:solidFill>
                <a:latin typeface="Arial" panose="020B0604020202020204" pitchFamily="34" charset="0"/>
                <a:cs typeface="Arial" panose="020B0604020202020204" pitchFamily="34" charset="0"/>
              </a:rPr>
              <a:t> </a:t>
            </a:r>
          </a:p>
          <a:p>
            <a:pPr algn="just" fontAlgn="base"/>
            <a:endParaRPr lang="pt-BR" sz="2200" b="1" u="sng"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565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8925520"/>
          </a:xfrm>
          <a:prstGeom prst="rect">
            <a:avLst/>
          </a:prstGeom>
          <a:noFill/>
        </p:spPr>
        <p:txBody>
          <a:bodyPr wrap="square" rtlCol="0">
            <a:spAutoFit/>
          </a:bodyPr>
          <a:lstStyle/>
          <a:p>
            <a:pPr algn="just"/>
            <a:r>
              <a:rPr lang="pt-BR" sz="2400" dirty="0">
                <a:solidFill>
                  <a:schemeClr val="bg1"/>
                </a:solidFill>
                <a:latin typeface="Arial" panose="020B0604020202020204" pitchFamily="34" charset="0"/>
                <a:cs typeface="Arial" panose="020B0604020202020204" pitchFamily="34" charset="0"/>
              </a:rPr>
              <a:t>IV - critérios de seleção e de julgamento das propostas, inclusive no que se refere à metodologia de pontuação e ao peso atribuído a cada um dos critérios estabelecidos;</a:t>
            </a: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V - valor de referência ou de teto estimado para a realização do objeto que poderá observar parâmetros fixados em Ato Normativo Setorial;</a:t>
            </a:r>
          </a:p>
          <a:p>
            <a:pPr algn="just"/>
            <a:r>
              <a:rPr lang="pt-BR" sz="2400" dirty="0">
                <a:solidFill>
                  <a:schemeClr val="bg1"/>
                </a:solidFill>
                <a:latin typeface="Arial" panose="020B0604020202020204" pitchFamily="34" charset="0"/>
                <a:cs typeface="Arial" panose="020B0604020202020204" pitchFamily="34" charset="0"/>
              </a:rPr>
              <a:t> </a:t>
            </a:r>
          </a:p>
          <a:p>
            <a:pPr algn="just"/>
            <a:r>
              <a:rPr lang="pt-BR" sz="2400" dirty="0">
                <a:solidFill>
                  <a:schemeClr val="bg1"/>
                </a:solidFill>
                <a:latin typeface="Arial" panose="020B0604020202020204" pitchFamily="34" charset="0"/>
                <a:cs typeface="Arial" panose="020B0604020202020204" pitchFamily="34" charset="0"/>
              </a:rPr>
              <a:t>VI - exigência ou não de contrapartida em bens ou serviços; </a:t>
            </a:r>
          </a:p>
          <a:p>
            <a:pPr algn="just"/>
            <a:r>
              <a:rPr lang="pt-BR" sz="2400" dirty="0">
                <a:solidFill>
                  <a:schemeClr val="bg1"/>
                </a:solidFill>
                <a:latin typeface="Arial" panose="020B0604020202020204" pitchFamily="34" charset="0"/>
                <a:cs typeface="Arial" panose="020B0604020202020204" pitchFamily="34" charset="0"/>
              </a:rPr>
              <a:t> </a:t>
            </a:r>
          </a:p>
          <a:p>
            <a:pPr algn="just"/>
            <a:r>
              <a:rPr lang="pt-BR" sz="2400" dirty="0">
                <a:solidFill>
                  <a:schemeClr val="bg1"/>
                </a:solidFill>
                <a:latin typeface="Arial" panose="020B0604020202020204" pitchFamily="34" charset="0"/>
                <a:cs typeface="Arial" panose="020B0604020202020204" pitchFamily="34" charset="0"/>
              </a:rPr>
              <a:t>VII - dotação orçamentária;</a:t>
            </a: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 </a:t>
            </a:r>
          </a:p>
          <a:p>
            <a:pPr algn="just"/>
            <a:r>
              <a:rPr lang="pt-BR" sz="2400" dirty="0">
                <a:solidFill>
                  <a:schemeClr val="bg1"/>
                </a:solidFill>
                <a:latin typeface="Arial" panose="020B0604020202020204" pitchFamily="34" charset="0"/>
                <a:cs typeface="Arial" panose="020B0604020202020204" pitchFamily="34" charset="0"/>
              </a:rPr>
              <a:t> </a:t>
            </a:r>
          </a:p>
          <a:p>
            <a:pPr algn="just" fontAlgn="base"/>
            <a:endParaRPr lang="pt-BR" sz="2200" b="1" u="sng"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3874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6278642"/>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VIII - exigências de acessibilidade para pessoas com deficiência ou mobilidade reduzida e para idosos;</a:t>
            </a: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IX - possibilidade de atuação em rede consoante juízo de conveniência e oportunidade; </a:t>
            </a: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X - condições para interposição de recurso administrativo; </a:t>
            </a:r>
          </a:p>
          <a:p>
            <a:pPr algn="just"/>
            <a:endParaRPr lang="pt-BR" sz="2200" dirty="0">
              <a:solidFill>
                <a:schemeClr val="bg1"/>
              </a:solidFill>
              <a:latin typeface="Arial" panose="020B0604020202020204" pitchFamily="34" charset="0"/>
              <a:cs typeface="Arial" panose="020B0604020202020204" pitchFamily="34" charset="0"/>
            </a:endParaRPr>
          </a:p>
          <a:p>
            <a:pPr algn="just"/>
            <a:endParaRPr lang="pt-BR" sz="2200" dirty="0">
              <a:solidFill>
                <a:schemeClr val="bg1"/>
              </a:solidFill>
              <a:latin typeface="Arial" panose="020B0604020202020204" pitchFamily="34" charset="0"/>
              <a:cs typeface="Arial" panose="020B0604020202020204" pitchFamily="34" charset="0"/>
            </a:endParaRPr>
          </a:p>
          <a:p>
            <a:pPr algn="just"/>
            <a:r>
              <a:rPr lang="pt-BR" sz="2200" dirty="0">
                <a:solidFill>
                  <a:schemeClr val="bg1"/>
                </a:solidFill>
                <a:latin typeface="Arial" panose="020B0604020202020204" pitchFamily="34" charset="0"/>
                <a:cs typeface="Arial" panose="020B0604020202020204" pitchFamily="34" charset="0"/>
              </a:rPr>
              <a:t> </a:t>
            </a: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4669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8710077"/>
          </a:xfrm>
          <a:prstGeom prst="rect">
            <a:avLst/>
          </a:prstGeom>
          <a:noFill/>
        </p:spPr>
        <p:txBody>
          <a:bodyPr wrap="square" rtlCol="0">
            <a:spAutoFit/>
          </a:bodyPr>
          <a:lstStyle/>
          <a:p>
            <a:pPr algn="just"/>
            <a:r>
              <a:rPr lang="pt-BR" sz="2400" dirty="0">
                <a:solidFill>
                  <a:schemeClr val="bg1"/>
                </a:solidFill>
                <a:latin typeface="Arial" panose="020B0604020202020204" pitchFamily="34" charset="0"/>
                <a:cs typeface="Arial" panose="020B0604020202020204" pitchFamily="34" charset="0"/>
              </a:rPr>
              <a:t>XI - vedação de participação de Organização da Sociedade Civil cujo administrador, dirigente ou associado com poder de direção seja cônjuge, companheiro ou parente, em linha reta ou colateral, por consanguinidade ou afinidade até o terceiro grau, de agente público:</a:t>
            </a: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  com cargo em comissão ou função de confiança lotado na unidade responsável pela realização da seleção promovida pelo Órgão ou Entidade da Administração Pública Estadual; ou</a:t>
            </a:r>
          </a:p>
          <a:p>
            <a:pPr algn="just"/>
            <a:r>
              <a:rPr lang="pt-BR" sz="2400" dirty="0">
                <a:solidFill>
                  <a:schemeClr val="bg1"/>
                </a:solidFill>
                <a:latin typeface="Arial" panose="020B0604020202020204" pitchFamily="34" charset="0"/>
                <a:cs typeface="Arial" panose="020B0604020202020204" pitchFamily="34" charset="0"/>
              </a:rPr>
              <a:t> </a:t>
            </a: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200" dirty="0">
                <a:solidFill>
                  <a:schemeClr val="bg1"/>
                </a:solidFill>
                <a:latin typeface="Arial" panose="020B0604020202020204" pitchFamily="34" charset="0"/>
                <a:cs typeface="Arial" panose="020B0604020202020204" pitchFamily="34" charset="0"/>
              </a:rPr>
              <a:t> </a:t>
            </a:r>
          </a:p>
          <a:p>
            <a:r>
              <a:rPr lang="pt-BR" dirty="0">
                <a:solidFill>
                  <a:schemeClr val="bg1"/>
                </a:solidFill>
                <a:latin typeface="Arial" panose="020B0604020202020204" pitchFamily="34" charset="0"/>
                <a:cs typeface="Arial" panose="020B0604020202020204" pitchFamily="34" charset="0"/>
              </a:rPr>
              <a:t> </a:t>
            </a:r>
          </a:p>
          <a:p>
            <a:pPr algn="just" fontAlgn="base"/>
            <a:endParaRPr lang="pt-BR" sz="2200" b="1" u="sng"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r>
              <a:rPr lang="pt-BR" dirty="0">
                <a:solidFill>
                  <a:schemeClr val="bg1"/>
                </a:solidFill>
                <a:latin typeface="Arial" panose="020B0604020202020204" pitchFamily="34" charset="0"/>
                <a:cs typeface="Arial" panose="020B0604020202020204" pitchFamily="34" charset="0"/>
              </a:rPr>
              <a:t> </a:t>
            </a: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6957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8340745"/>
          </a:xfrm>
          <a:prstGeom prst="rect">
            <a:avLst/>
          </a:prstGeom>
          <a:noFill/>
        </p:spPr>
        <p:txBody>
          <a:bodyPr wrap="square" rtlCol="0">
            <a:spAutoFit/>
          </a:bodyPr>
          <a:lstStyle/>
          <a:p>
            <a:pPr marL="342900" indent="-342900" algn="just">
              <a:buFontTx/>
              <a:buChar char="-"/>
            </a:pPr>
            <a:r>
              <a:rPr lang="pt-BR" sz="2400" dirty="0">
                <a:solidFill>
                  <a:schemeClr val="bg1"/>
                </a:solidFill>
                <a:latin typeface="Arial" panose="020B0604020202020204" pitchFamily="34" charset="0"/>
                <a:cs typeface="Arial" panose="020B0604020202020204" pitchFamily="34" charset="0"/>
              </a:rPr>
              <a:t>cuja posição no Órgão ou Entidade da Administração Pública Estadual seja hierarquicamente superior ao chefe da unidade responsável pela realização da seleção; </a:t>
            </a:r>
          </a:p>
          <a:p>
            <a:pPr marL="342900" indent="-342900" algn="just">
              <a:buFontTx/>
              <a:buChar char="-"/>
            </a:pPr>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XII - minuta do instrumento de parceria; </a:t>
            </a:r>
          </a:p>
          <a:p>
            <a:pPr algn="just"/>
            <a:r>
              <a:rPr lang="pt-BR" sz="2400" dirty="0">
                <a:solidFill>
                  <a:schemeClr val="bg1"/>
                </a:solidFill>
                <a:latin typeface="Arial" panose="020B0604020202020204" pitchFamily="34" charset="0"/>
                <a:cs typeface="Arial" panose="020B0604020202020204" pitchFamily="34" charset="0"/>
              </a:rPr>
              <a:t> </a:t>
            </a:r>
          </a:p>
          <a:p>
            <a:pPr algn="just"/>
            <a:r>
              <a:rPr lang="pt-BR" sz="2400" dirty="0">
                <a:solidFill>
                  <a:schemeClr val="bg1"/>
                </a:solidFill>
                <a:latin typeface="Arial" panose="020B0604020202020204" pitchFamily="34" charset="0"/>
                <a:cs typeface="Arial" panose="020B0604020202020204" pitchFamily="34" charset="0"/>
              </a:rPr>
              <a:t>XIII - obrigatoriedade e formas de prestações de contas; e</a:t>
            </a: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 </a:t>
            </a: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200" dirty="0">
                <a:solidFill>
                  <a:schemeClr val="bg1"/>
                </a:solidFill>
                <a:latin typeface="Arial" panose="020B0604020202020204" pitchFamily="34" charset="0"/>
                <a:cs typeface="Arial" panose="020B0604020202020204" pitchFamily="34" charset="0"/>
              </a:rPr>
              <a:t> </a:t>
            </a:r>
          </a:p>
          <a:p>
            <a:r>
              <a:rPr lang="pt-BR" dirty="0">
                <a:solidFill>
                  <a:schemeClr val="bg1"/>
                </a:solidFill>
                <a:latin typeface="Arial" panose="020B0604020202020204" pitchFamily="34" charset="0"/>
                <a:cs typeface="Arial" panose="020B0604020202020204" pitchFamily="34" charset="0"/>
              </a:rPr>
              <a:t> </a:t>
            </a:r>
          </a:p>
          <a:p>
            <a:pPr algn="just" fontAlgn="base"/>
            <a:endParaRPr lang="pt-BR" sz="2200" b="1" u="sng"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r>
              <a:rPr lang="pt-BR" dirty="0">
                <a:solidFill>
                  <a:schemeClr val="bg1"/>
                </a:solidFill>
                <a:latin typeface="Arial" panose="020B0604020202020204" pitchFamily="34" charset="0"/>
                <a:cs typeface="Arial" panose="020B0604020202020204" pitchFamily="34" charset="0"/>
              </a:rPr>
              <a:t> </a:t>
            </a: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58194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a:solidFill>
                  <a:schemeClr val="bg1"/>
                </a:solidFill>
              </a:rPr>
              <a:t>Como fazer edital de Chamamento Público?</a:t>
            </a:r>
            <a:endParaRPr lang="pt-BR" sz="3000" b="1" dirty="0">
              <a:solidFill>
                <a:schemeClr val="bg1"/>
              </a:solidFill>
            </a:endParaRPr>
          </a:p>
        </p:txBody>
      </p:sp>
      <p:sp>
        <p:nvSpPr>
          <p:cNvPr id="4" name="CaixaDeTexto 3"/>
          <p:cNvSpPr txBox="1"/>
          <p:nvPr/>
        </p:nvSpPr>
        <p:spPr>
          <a:xfrm>
            <a:off x="581298" y="988978"/>
            <a:ext cx="7981404" cy="5509200"/>
          </a:xfrm>
          <a:prstGeom prst="rect">
            <a:avLst/>
          </a:prstGeom>
          <a:noFill/>
        </p:spPr>
        <p:txBody>
          <a:bodyPr wrap="square" rtlCol="0">
            <a:spAutoFit/>
          </a:bodyPr>
          <a:lstStyle/>
          <a:p>
            <a:pPr algn="just"/>
            <a:r>
              <a:rPr lang="pt-BR" sz="2400" dirty="0">
                <a:solidFill>
                  <a:schemeClr val="bg1"/>
                </a:solidFill>
                <a:latin typeface="Arial" panose="020B0604020202020204" pitchFamily="34" charset="0"/>
                <a:cs typeface="Arial" panose="020B0604020202020204" pitchFamily="34" charset="0"/>
              </a:rPr>
              <a:t>XIV - hipóteses de rescisão do instrumento celebrado.</a:t>
            </a: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   Os aspectos de inovação e criatividade poderão ser previstos nos critérios de seleção, desde que observado o Princípio da Impessoalidade.</a:t>
            </a:r>
          </a:p>
          <a:p>
            <a:r>
              <a:rPr lang="pt-BR" sz="2400" dirty="0">
                <a:solidFill>
                  <a:schemeClr val="bg1"/>
                </a:solidFill>
                <a:latin typeface="Arial" panose="020B0604020202020204" pitchFamily="34" charset="0"/>
                <a:cs typeface="Arial" panose="020B0604020202020204" pitchFamily="34" charset="0"/>
              </a:rPr>
              <a:t> </a:t>
            </a:r>
          </a:p>
          <a:p>
            <a:pPr algn="just" fontAlgn="base"/>
            <a:endParaRPr lang="pt-BR" sz="2200" b="1" u="sng"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r>
              <a:rPr lang="pt-BR" dirty="0">
                <a:solidFill>
                  <a:schemeClr val="bg1"/>
                </a:solidFill>
                <a:latin typeface="Arial" panose="020B0604020202020204" pitchFamily="34" charset="0"/>
                <a:cs typeface="Arial" panose="020B0604020202020204" pitchFamily="34" charset="0"/>
              </a:rPr>
              <a:t> </a:t>
            </a: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04793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8371523"/>
          </a:xfrm>
          <a:prstGeom prst="rect">
            <a:avLst/>
          </a:prstGeom>
          <a:noFill/>
        </p:spPr>
        <p:txBody>
          <a:bodyPr wrap="square" rtlCol="0">
            <a:spAutoFit/>
          </a:bodyPr>
          <a:lstStyle/>
          <a:p>
            <a:pPr algn="just"/>
            <a:r>
              <a:rPr lang="pt-BR" sz="2400" dirty="0">
                <a:solidFill>
                  <a:schemeClr val="bg1"/>
                </a:solidFill>
                <a:latin typeface="Arial" panose="020B0604020202020204" pitchFamily="34" charset="0"/>
                <a:cs typeface="Arial" panose="020B0604020202020204" pitchFamily="34" charset="0"/>
              </a:rPr>
              <a:t>-  O Edital não preverá cláusulas que comprometam o caráter competitivo da seleção, ressalvadas as exigências necessárias ao específico objeto da parceria e as seguintes situações excepcionais:</a:t>
            </a:r>
          </a:p>
          <a:p>
            <a:pPr algn="just"/>
            <a:r>
              <a:rPr lang="pt-BR" sz="2400" dirty="0">
                <a:solidFill>
                  <a:schemeClr val="bg1"/>
                </a:solidFill>
                <a:latin typeface="Arial" panose="020B0604020202020204" pitchFamily="34" charset="0"/>
                <a:cs typeface="Arial" panose="020B0604020202020204" pitchFamily="34" charset="0"/>
              </a:rPr>
              <a:t> </a:t>
            </a:r>
          </a:p>
          <a:p>
            <a:pPr algn="just"/>
            <a:r>
              <a:rPr lang="pt-BR" sz="2400" dirty="0">
                <a:solidFill>
                  <a:schemeClr val="bg1"/>
                </a:solidFill>
                <a:latin typeface="Arial" panose="020B0604020202020204" pitchFamily="34" charset="0"/>
                <a:cs typeface="Arial" panose="020B0604020202020204" pitchFamily="34" charset="0"/>
              </a:rPr>
              <a:t>I - a seleção de propostas apresentadas exclusivamente por concorrentes sediados ou com representação atuante e reconhecida na Região Administrativa em que será executado o objeto da parceria, desde que devidamente justificado nos autos do processo;</a:t>
            </a:r>
          </a:p>
          <a:p>
            <a:pPr algn="just"/>
            <a:endParaRPr lang="pt-BR" sz="2400" dirty="0">
              <a:solidFill>
                <a:schemeClr val="bg1"/>
              </a:solidFill>
              <a:latin typeface="Arial" panose="020B0604020202020204" pitchFamily="34" charset="0"/>
              <a:cs typeface="Arial" panose="020B0604020202020204" pitchFamily="34" charset="0"/>
            </a:endParaRP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 </a:t>
            </a:r>
          </a:p>
          <a:p>
            <a:pPr algn="just"/>
            <a:r>
              <a:rPr lang="pt-BR" dirty="0">
                <a:solidFill>
                  <a:schemeClr val="bg1"/>
                </a:solidFill>
                <a:latin typeface="Arial" panose="020B0604020202020204" pitchFamily="34" charset="0"/>
                <a:cs typeface="Arial" panose="020B0604020202020204" pitchFamily="34" charset="0"/>
              </a:rPr>
              <a:t>  </a:t>
            </a:r>
          </a:p>
          <a:p>
            <a:pPr algn="just" fontAlgn="base"/>
            <a:endParaRPr lang="pt-BR" sz="2200" b="1" u="sng"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r>
              <a:rPr lang="pt-BR" dirty="0">
                <a:solidFill>
                  <a:schemeClr val="bg1"/>
                </a:solidFill>
                <a:latin typeface="Arial" panose="020B0604020202020204" pitchFamily="34" charset="0"/>
                <a:cs typeface="Arial" panose="020B0604020202020204" pitchFamily="34" charset="0"/>
              </a:rPr>
              <a:t> </a:t>
            </a: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0743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5416868"/>
          </a:xfrm>
          <a:prstGeom prst="rect">
            <a:avLst/>
          </a:prstGeom>
          <a:noFill/>
        </p:spPr>
        <p:txBody>
          <a:bodyPr wrap="square" rtlCol="0">
            <a:spAutoFit/>
          </a:bodyPr>
          <a:lstStyle/>
          <a:p>
            <a:pPr algn="just"/>
            <a:r>
              <a:rPr lang="pt-BR" sz="2400" dirty="0">
                <a:solidFill>
                  <a:schemeClr val="bg1"/>
                </a:solidFill>
                <a:latin typeface="Arial" panose="020B0604020202020204" pitchFamily="34" charset="0"/>
                <a:cs typeface="Arial" panose="020B0604020202020204" pitchFamily="34" charset="0"/>
              </a:rPr>
              <a:t> </a:t>
            </a:r>
          </a:p>
          <a:p>
            <a:pPr algn="just"/>
            <a:r>
              <a:rPr lang="pt-BR" sz="2400" dirty="0">
                <a:solidFill>
                  <a:schemeClr val="bg1"/>
                </a:solidFill>
                <a:latin typeface="Arial" panose="020B0604020202020204" pitchFamily="34" charset="0"/>
                <a:cs typeface="Arial" panose="020B0604020202020204" pitchFamily="34" charset="0"/>
              </a:rPr>
              <a:t>II - o estabelecimento de cláusula que delimite o território ou a abrangência da prestação de atividades ou da execução de projetos, conforme estabelecido nas Políticas Setoriais; e</a:t>
            </a:r>
          </a:p>
          <a:p>
            <a:pPr algn="just"/>
            <a:r>
              <a:rPr lang="pt-BR" dirty="0">
                <a:solidFill>
                  <a:schemeClr val="bg1"/>
                </a:solidFill>
                <a:latin typeface="Arial" panose="020B0604020202020204" pitchFamily="34" charset="0"/>
                <a:cs typeface="Arial" panose="020B0604020202020204" pitchFamily="34" charset="0"/>
              </a:rPr>
              <a:t>  </a:t>
            </a:r>
          </a:p>
          <a:p>
            <a:pPr algn="just" fontAlgn="base"/>
            <a:endParaRPr lang="pt-BR" sz="2200" b="1" u="sng"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r>
              <a:rPr lang="pt-BR" dirty="0">
                <a:solidFill>
                  <a:schemeClr val="bg1"/>
                </a:solidFill>
                <a:latin typeface="Arial" panose="020B0604020202020204" pitchFamily="34" charset="0"/>
                <a:cs typeface="Arial" panose="020B0604020202020204" pitchFamily="34" charset="0"/>
              </a:rPr>
              <a:t> </a:t>
            </a: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407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7340471"/>
          </a:xfrm>
          <a:prstGeom prst="rect">
            <a:avLst/>
          </a:prstGeom>
          <a:noFill/>
        </p:spPr>
        <p:txBody>
          <a:bodyPr wrap="square" rtlCol="0">
            <a:spAutoFit/>
          </a:bodyPr>
          <a:lstStyle/>
          <a:p>
            <a:pPr algn="just"/>
            <a:r>
              <a:rPr lang="pt-BR" sz="2400" dirty="0">
                <a:solidFill>
                  <a:schemeClr val="bg1"/>
                </a:solidFill>
                <a:latin typeface="Arial" panose="020B0604020202020204" pitchFamily="34" charset="0"/>
                <a:cs typeface="Arial" panose="020B0604020202020204" pitchFamily="34" charset="0"/>
              </a:rPr>
              <a:t>III - o estabelecimento de cláusula que, visando a implementação de política afirmativa de direitos, preveja execução por público determinado, pontuação diferenciada, cotas, entre outros mecanismos voltados à redução nas desigualdades sociais e regionais, promoção da igualdade de gênero, da igualdade racial, diversidade ou direitos de pessoas com deficiência, indígenas, povos e comunidades tradicionais ou quaisquer populações em situação de vulnerabilidade social.</a:t>
            </a:r>
          </a:p>
          <a:p>
            <a:r>
              <a:rPr lang="pt-BR" sz="2300" dirty="0">
                <a:solidFill>
                  <a:schemeClr val="bg1"/>
                </a:solidFill>
                <a:latin typeface="Arial" panose="020B0604020202020204" pitchFamily="34" charset="0"/>
                <a:cs typeface="Arial" panose="020B0604020202020204" pitchFamily="34" charset="0"/>
              </a:rPr>
              <a:t>  </a:t>
            </a:r>
          </a:p>
          <a:p>
            <a:pPr algn="just" fontAlgn="base"/>
            <a:endParaRPr lang="pt-BR" sz="2200" b="1" u="sng"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r>
              <a:rPr lang="pt-BR" dirty="0">
                <a:solidFill>
                  <a:schemeClr val="bg1"/>
                </a:solidFill>
                <a:latin typeface="Arial" panose="020B0604020202020204" pitchFamily="34" charset="0"/>
                <a:cs typeface="Arial" panose="020B0604020202020204" pitchFamily="34" charset="0"/>
              </a:rPr>
              <a:t> </a:t>
            </a: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29220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7294305"/>
          </a:xfrm>
          <a:prstGeom prst="rect">
            <a:avLst/>
          </a:prstGeom>
          <a:noFill/>
        </p:spPr>
        <p:txBody>
          <a:bodyPr wrap="square" rtlCol="0">
            <a:spAutoFit/>
          </a:bodyPr>
          <a:lstStyle/>
          <a:p>
            <a:pPr marL="285750" indent="-285750" algn="just">
              <a:buFontTx/>
              <a:buChar char="-"/>
            </a:pPr>
            <a:r>
              <a:rPr lang="pt-BR" sz="2400" dirty="0">
                <a:solidFill>
                  <a:schemeClr val="bg1"/>
                </a:solidFill>
                <a:latin typeface="Arial" panose="020B0604020202020204" pitchFamily="34" charset="0"/>
                <a:cs typeface="Arial" panose="020B0604020202020204" pitchFamily="34" charset="0"/>
              </a:rPr>
              <a:t>O extrato do Edital será publicado no Diário Oficial e seu inteiro teor disponibilizado no SISPAR e em sítio eletrônico oficial, com antecedência mínima de 30 (trinta) dias da data de apresentação das propostas.</a:t>
            </a:r>
          </a:p>
          <a:p>
            <a:pPr marL="285750" indent="-285750" algn="just">
              <a:buFontTx/>
              <a:buChar char="-"/>
            </a:pPr>
            <a:endParaRPr lang="pt-BR" sz="2400" dirty="0">
              <a:solidFill>
                <a:schemeClr val="bg1"/>
              </a:solidFill>
              <a:latin typeface="Arial" panose="020B0604020202020204" pitchFamily="34" charset="0"/>
              <a:cs typeface="Arial" panose="020B0604020202020204" pitchFamily="34" charset="0"/>
            </a:endParaRPr>
          </a:p>
          <a:p>
            <a:pPr marL="285750" indent="-285750" algn="just">
              <a:buFontTx/>
              <a:buChar char="-"/>
            </a:pPr>
            <a:r>
              <a:rPr lang="pt-BR" sz="2400" dirty="0">
                <a:solidFill>
                  <a:schemeClr val="bg1"/>
                </a:solidFill>
                <a:latin typeface="Arial" panose="020B0604020202020204" pitchFamily="34" charset="0"/>
                <a:cs typeface="Arial" panose="020B0604020202020204" pitchFamily="34" charset="0"/>
              </a:rPr>
              <a:t>O Chamamento Público para a celebração de parcerias financiadas com recursos dos Fundos da Criança e Adolescente, Idoso, de Defesa de Direitos Difusos, entre outros, poderá ser realizado pelos respectivos Conselhos Setoriais, respeitadas as exigências da Lei nº 13.019, de 2014, e deste Decreto.</a:t>
            </a:r>
          </a:p>
          <a:p>
            <a:pPr marL="342900" indent="-342900" algn="just" fontAlgn="base">
              <a:buFontTx/>
              <a:buChar char="-"/>
            </a:pPr>
            <a:endParaRPr lang="pt-BR"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r>
              <a:rPr lang="pt-BR" dirty="0">
                <a:solidFill>
                  <a:schemeClr val="bg1"/>
                </a:solidFill>
                <a:latin typeface="Arial" panose="020B0604020202020204" pitchFamily="34" charset="0"/>
                <a:cs typeface="Arial" panose="020B0604020202020204" pitchFamily="34" charset="0"/>
              </a:rPr>
              <a:t> </a:t>
            </a: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16812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5909310"/>
          </a:xfrm>
          <a:prstGeom prst="rect">
            <a:avLst/>
          </a:prstGeom>
          <a:noFill/>
        </p:spPr>
        <p:txBody>
          <a:bodyPr wrap="square" rtlCol="0">
            <a:spAutoFit/>
          </a:bodyPr>
          <a:lstStyle/>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r>
              <a:rPr lang="pt-BR" sz="2400" dirty="0">
                <a:solidFill>
                  <a:schemeClr val="bg1"/>
                </a:solidFill>
                <a:latin typeface="Arial" panose="020B0604020202020204" pitchFamily="34" charset="0"/>
                <a:cs typeface="Arial" panose="020B0604020202020204" pitchFamily="34" charset="0"/>
              </a:rPr>
              <a:t>Cada Secretaria ou Órgão Público poderá definir em Ato Normativo Setorial as minutas padronizadas de Edital de Chamamento Público, de Acordo de Cooperação e de Termos de Colaboração e Fomento, aprovadas pela Procuradoria-Geral do Estado de Rondônia - PGE, ou seguir o modelo geral disponível na plataforma eletrônica SISPAR.</a:t>
            </a: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r>
              <a:rPr lang="pt-BR" dirty="0">
                <a:solidFill>
                  <a:schemeClr val="bg1"/>
                </a:solidFill>
                <a:latin typeface="Arial" panose="020B0604020202020204" pitchFamily="34" charset="0"/>
                <a:cs typeface="Arial" panose="020B0604020202020204" pitchFamily="34" charset="0"/>
              </a:rPr>
              <a:t> </a:t>
            </a: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2591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3323987"/>
          </a:xfrm>
          <a:prstGeom prst="rect">
            <a:avLst/>
          </a:prstGeom>
          <a:noFill/>
        </p:spPr>
        <p:txBody>
          <a:bodyPr wrap="square" rtlCol="0">
            <a:spAutoFit/>
          </a:bodyPr>
          <a:lstStyle/>
          <a:p>
            <a:pPr algn="just" fontAlgn="base"/>
            <a:r>
              <a:rPr lang="pt-BR" sz="2400" dirty="0">
                <a:solidFill>
                  <a:schemeClr val="bg1"/>
                </a:solidFill>
                <a:latin typeface="Arial" panose="020B0604020202020204" pitchFamily="34" charset="0"/>
                <a:cs typeface="Arial" panose="020B0604020202020204" pitchFamily="34" charset="0"/>
              </a:rPr>
              <a:t>	</a:t>
            </a:r>
            <a:r>
              <a:rPr lang="pt-BR" sz="2400" b="1" dirty="0">
                <a:solidFill>
                  <a:schemeClr val="bg1"/>
                </a:solidFill>
                <a:latin typeface="Arial" panose="020B0604020202020204" pitchFamily="34" charset="0"/>
                <a:cs typeface="Arial" panose="020B0604020202020204" pitchFamily="34" charset="0"/>
              </a:rPr>
              <a:t>Tipo de parceria a ser celebrada: Fomento, Colaboração ou Acordo de Cooperação:</a:t>
            </a: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r>
              <a:rPr lang="pt-BR" dirty="0">
                <a:solidFill>
                  <a:schemeClr val="bg1"/>
                </a:solidFill>
                <a:latin typeface="Arial" panose="020B0604020202020204" pitchFamily="34" charset="0"/>
                <a:cs typeface="Arial" panose="020B0604020202020204" pitchFamily="34" charset="0"/>
              </a:rPr>
              <a:t> </a:t>
            </a: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pic>
        <p:nvPicPr>
          <p:cNvPr id="5" name="Imagem 4">
            <a:extLst>
              <a:ext uri="{FF2B5EF4-FFF2-40B4-BE49-F238E27FC236}">
                <a16:creationId xmlns:a16="http://schemas.microsoft.com/office/drawing/2014/main" id="{2C397C6A-3466-414E-9A2B-4F7C40B047C0}"/>
              </a:ext>
            </a:extLst>
          </p:cNvPr>
          <p:cNvPicPr>
            <a:picLocks noChangeAspect="1"/>
          </p:cNvPicPr>
          <p:nvPr/>
        </p:nvPicPr>
        <p:blipFill>
          <a:blip r:embed="rId3"/>
          <a:stretch>
            <a:fillRect/>
          </a:stretch>
        </p:blipFill>
        <p:spPr>
          <a:xfrm>
            <a:off x="906010" y="1845569"/>
            <a:ext cx="7656692" cy="3854757"/>
          </a:xfrm>
          <a:prstGeom prst="rect">
            <a:avLst/>
          </a:prstGeom>
        </p:spPr>
      </p:pic>
    </p:spTree>
    <p:extLst>
      <p:ext uri="{BB962C8B-B14F-4D97-AF65-F5344CB8AC3E}">
        <p14:creationId xmlns:p14="http://schemas.microsoft.com/office/powerpoint/2010/main" val="9626706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3323987"/>
          </a:xfrm>
          <a:prstGeom prst="rect">
            <a:avLst/>
          </a:prstGeom>
          <a:noFill/>
        </p:spPr>
        <p:txBody>
          <a:bodyPr wrap="square" rtlCol="0">
            <a:spAutoFit/>
          </a:bodyPr>
          <a:lstStyle/>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r>
              <a:rPr lang="pt-BR" sz="2400" dirty="0">
                <a:solidFill>
                  <a:schemeClr val="bg1"/>
                </a:solidFill>
                <a:latin typeface="Arial" panose="020B0604020202020204" pitchFamily="34" charset="0"/>
                <a:cs typeface="Arial" panose="020B0604020202020204" pitchFamily="34" charset="0"/>
              </a:rPr>
              <a:t>	</a:t>
            </a:r>
            <a:r>
              <a:rPr lang="pt-BR" sz="2400" b="1" dirty="0">
                <a:solidFill>
                  <a:schemeClr val="bg1"/>
                </a:solidFill>
                <a:latin typeface="Arial" panose="020B0604020202020204" pitchFamily="34" charset="0"/>
                <a:cs typeface="Arial" panose="020B0604020202020204" pitchFamily="34" charset="0"/>
              </a:rPr>
              <a:t>Objeto da parceria:</a:t>
            </a: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r>
              <a:rPr lang="pt-BR" dirty="0">
                <a:solidFill>
                  <a:schemeClr val="bg1"/>
                </a:solidFill>
                <a:latin typeface="Arial" panose="020B0604020202020204" pitchFamily="34" charset="0"/>
                <a:cs typeface="Arial" panose="020B0604020202020204" pitchFamily="34" charset="0"/>
              </a:rPr>
              <a:t> </a:t>
            </a: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pic>
        <p:nvPicPr>
          <p:cNvPr id="6" name="Imagem 5">
            <a:extLst>
              <a:ext uri="{FF2B5EF4-FFF2-40B4-BE49-F238E27FC236}">
                <a16:creationId xmlns:a16="http://schemas.microsoft.com/office/drawing/2014/main" id="{FED4C057-4C86-4822-9E50-BCF1F00E98A5}"/>
              </a:ext>
            </a:extLst>
          </p:cNvPr>
          <p:cNvPicPr>
            <a:picLocks noChangeAspect="1"/>
          </p:cNvPicPr>
          <p:nvPr/>
        </p:nvPicPr>
        <p:blipFill>
          <a:blip r:embed="rId3"/>
          <a:stretch>
            <a:fillRect/>
          </a:stretch>
        </p:blipFill>
        <p:spPr>
          <a:xfrm>
            <a:off x="731521" y="1986015"/>
            <a:ext cx="7831182" cy="3416596"/>
          </a:xfrm>
          <a:prstGeom prst="rect">
            <a:avLst/>
          </a:prstGeom>
        </p:spPr>
      </p:pic>
    </p:spTree>
    <p:extLst>
      <p:ext uri="{BB962C8B-B14F-4D97-AF65-F5344CB8AC3E}">
        <p14:creationId xmlns:p14="http://schemas.microsoft.com/office/powerpoint/2010/main" val="32171977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3323987"/>
          </a:xfrm>
          <a:prstGeom prst="rect">
            <a:avLst/>
          </a:prstGeom>
          <a:noFill/>
        </p:spPr>
        <p:txBody>
          <a:bodyPr wrap="square" rtlCol="0">
            <a:spAutoFit/>
          </a:bodyPr>
          <a:lstStyle/>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r>
              <a:rPr lang="pt-BR" sz="2400" dirty="0">
                <a:solidFill>
                  <a:schemeClr val="bg1"/>
                </a:solidFill>
                <a:latin typeface="Arial" panose="020B0604020202020204" pitchFamily="34" charset="0"/>
                <a:cs typeface="Arial" panose="020B0604020202020204" pitchFamily="34" charset="0"/>
              </a:rPr>
              <a:t>	</a:t>
            </a:r>
            <a:r>
              <a:rPr lang="pt-BR" sz="2400" b="1" dirty="0">
                <a:solidFill>
                  <a:schemeClr val="bg1"/>
                </a:solidFill>
                <a:latin typeface="Arial" panose="020B0604020202020204" pitchFamily="34" charset="0"/>
                <a:cs typeface="Arial" panose="020B0604020202020204" pitchFamily="34" charset="0"/>
              </a:rPr>
              <a:t>Justificativa:</a:t>
            </a: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r>
              <a:rPr lang="pt-BR" dirty="0">
                <a:solidFill>
                  <a:schemeClr val="bg1"/>
                </a:solidFill>
                <a:latin typeface="Arial" panose="020B0604020202020204" pitchFamily="34" charset="0"/>
                <a:cs typeface="Arial" panose="020B0604020202020204" pitchFamily="34" charset="0"/>
              </a:rPr>
              <a:t> </a:t>
            </a: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pic>
        <p:nvPicPr>
          <p:cNvPr id="5" name="Imagem 4">
            <a:extLst>
              <a:ext uri="{FF2B5EF4-FFF2-40B4-BE49-F238E27FC236}">
                <a16:creationId xmlns:a16="http://schemas.microsoft.com/office/drawing/2014/main" id="{60E73704-5601-4A86-84A4-78C6B154481E}"/>
              </a:ext>
            </a:extLst>
          </p:cNvPr>
          <p:cNvPicPr>
            <a:picLocks noChangeAspect="1"/>
          </p:cNvPicPr>
          <p:nvPr/>
        </p:nvPicPr>
        <p:blipFill>
          <a:blip r:embed="rId3"/>
          <a:stretch>
            <a:fillRect/>
          </a:stretch>
        </p:blipFill>
        <p:spPr>
          <a:xfrm>
            <a:off x="813732" y="2014507"/>
            <a:ext cx="7516536" cy="3086100"/>
          </a:xfrm>
          <a:prstGeom prst="rect">
            <a:avLst/>
          </a:prstGeom>
        </p:spPr>
      </p:pic>
    </p:spTree>
    <p:extLst>
      <p:ext uri="{BB962C8B-B14F-4D97-AF65-F5344CB8AC3E}">
        <p14:creationId xmlns:p14="http://schemas.microsoft.com/office/powerpoint/2010/main" val="36145029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3293209"/>
          </a:xfrm>
          <a:prstGeom prst="rect">
            <a:avLst/>
          </a:prstGeom>
          <a:noFill/>
        </p:spPr>
        <p:txBody>
          <a:bodyPr wrap="square" rtlCol="0">
            <a:spAutoFit/>
          </a:bodyPr>
          <a:lstStyle/>
          <a:p>
            <a:pPr algn="just"/>
            <a:r>
              <a:rPr lang="pt-BR" sz="2400" dirty="0">
                <a:solidFill>
                  <a:schemeClr val="bg1"/>
                </a:solidFill>
                <a:latin typeface="Arial" panose="020B0604020202020204" pitchFamily="34" charset="0"/>
                <a:cs typeface="Arial" panose="020B0604020202020204" pitchFamily="34" charset="0"/>
              </a:rPr>
              <a:t>	</a:t>
            </a:r>
            <a:r>
              <a:rPr lang="pt-BR" sz="2400" b="1" dirty="0">
                <a:solidFill>
                  <a:schemeClr val="bg1"/>
                </a:solidFill>
                <a:latin typeface="Arial" panose="020B0604020202020204" pitchFamily="34" charset="0"/>
                <a:cs typeface="Arial" panose="020B0604020202020204" pitchFamily="34" charset="0"/>
              </a:rPr>
              <a:t>datas, prazos, condições, local e forma de apresentação das propostas:</a:t>
            </a:r>
          </a:p>
          <a:p>
            <a:pPr algn="just"/>
            <a:endParaRPr lang="pt-BR" sz="2400" dirty="0">
              <a:solidFill>
                <a:schemeClr val="bg1"/>
              </a:solidFill>
              <a:latin typeface="Arial" panose="020B0604020202020204" pitchFamily="34" charset="0"/>
              <a:cs typeface="Arial" panose="020B0604020202020204" pitchFamily="34" charset="0"/>
            </a:endParaRPr>
          </a:p>
          <a:p>
            <a:r>
              <a:rPr lang="pt-BR" dirty="0">
                <a:solidFill>
                  <a:schemeClr val="bg1"/>
                </a:solidFill>
                <a:latin typeface="Arial" panose="020B0604020202020204" pitchFamily="34" charset="0"/>
                <a:cs typeface="Arial" panose="020B0604020202020204" pitchFamily="34" charset="0"/>
              </a:rPr>
              <a:t> </a:t>
            </a: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pic>
        <p:nvPicPr>
          <p:cNvPr id="6" name="Imagem 5">
            <a:extLst>
              <a:ext uri="{FF2B5EF4-FFF2-40B4-BE49-F238E27FC236}">
                <a16:creationId xmlns:a16="http://schemas.microsoft.com/office/drawing/2014/main" id="{0D2117E5-8358-4E52-A1AF-4E66FB9EF6EB}"/>
              </a:ext>
            </a:extLst>
          </p:cNvPr>
          <p:cNvPicPr>
            <a:picLocks noChangeAspect="1"/>
          </p:cNvPicPr>
          <p:nvPr/>
        </p:nvPicPr>
        <p:blipFill>
          <a:blip r:embed="rId3"/>
          <a:stretch>
            <a:fillRect/>
          </a:stretch>
        </p:blipFill>
        <p:spPr>
          <a:xfrm>
            <a:off x="731521" y="1818135"/>
            <a:ext cx="7981404" cy="3923477"/>
          </a:xfrm>
          <a:prstGeom prst="rect">
            <a:avLst/>
          </a:prstGeom>
        </p:spPr>
      </p:pic>
    </p:spTree>
    <p:extLst>
      <p:ext uri="{BB962C8B-B14F-4D97-AF65-F5344CB8AC3E}">
        <p14:creationId xmlns:p14="http://schemas.microsoft.com/office/powerpoint/2010/main" val="10785218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3323987"/>
          </a:xfrm>
          <a:prstGeom prst="rect">
            <a:avLst/>
          </a:prstGeom>
          <a:noFill/>
        </p:spPr>
        <p:txBody>
          <a:bodyPr wrap="square" rtlCol="0">
            <a:spAutoFit/>
          </a:bodyPr>
          <a:lstStyle/>
          <a:p>
            <a:pPr algn="just"/>
            <a:r>
              <a:rPr lang="pt-BR" sz="2400" dirty="0">
                <a:solidFill>
                  <a:schemeClr val="bg1"/>
                </a:solidFill>
                <a:latin typeface="Arial" panose="020B0604020202020204" pitchFamily="34" charset="0"/>
                <a:cs typeface="Arial" panose="020B0604020202020204" pitchFamily="34" charset="0"/>
              </a:rPr>
              <a:t>	</a:t>
            </a:r>
          </a:p>
          <a:p>
            <a:pPr algn="just"/>
            <a:r>
              <a:rPr lang="pt-BR" sz="2400" b="1" dirty="0">
                <a:solidFill>
                  <a:schemeClr val="bg1"/>
                </a:solidFill>
                <a:latin typeface="Arial" panose="020B0604020202020204" pitchFamily="34" charset="0"/>
                <a:cs typeface="Arial" panose="020B0604020202020204" pitchFamily="34" charset="0"/>
              </a:rPr>
              <a:t>	Forma de apresentação das propostas:</a:t>
            </a:r>
          </a:p>
          <a:p>
            <a:pPr algn="just"/>
            <a:endParaRPr lang="pt-BR" sz="2400" dirty="0">
              <a:solidFill>
                <a:schemeClr val="bg1"/>
              </a:solidFill>
              <a:latin typeface="Arial" panose="020B0604020202020204" pitchFamily="34" charset="0"/>
              <a:cs typeface="Arial" panose="020B0604020202020204" pitchFamily="34" charset="0"/>
            </a:endParaRPr>
          </a:p>
          <a:p>
            <a:r>
              <a:rPr lang="pt-BR" dirty="0">
                <a:solidFill>
                  <a:schemeClr val="bg1"/>
                </a:solidFill>
                <a:latin typeface="Arial" panose="020B0604020202020204" pitchFamily="34" charset="0"/>
                <a:cs typeface="Arial" panose="020B0604020202020204" pitchFamily="34" charset="0"/>
              </a:rPr>
              <a:t> </a:t>
            </a: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pic>
        <p:nvPicPr>
          <p:cNvPr id="5" name="Imagem 4">
            <a:extLst>
              <a:ext uri="{FF2B5EF4-FFF2-40B4-BE49-F238E27FC236}">
                <a16:creationId xmlns:a16="http://schemas.microsoft.com/office/drawing/2014/main" id="{40355353-1F4F-4573-B67F-F5B2960DF110}"/>
              </a:ext>
            </a:extLst>
          </p:cNvPr>
          <p:cNvPicPr>
            <a:picLocks noChangeAspect="1"/>
          </p:cNvPicPr>
          <p:nvPr/>
        </p:nvPicPr>
        <p:blipFill>
          <a:blip r:embed="rId3"/>
          <a:stretch>
            <a:fillRect/>
          </a:stretch>
        </p:blipFill>
        <p:spPr>
          <a:xfrm>
            <a:off x="731520" y="2304563"/>
            <a:ext cx="7831181" cy="2869660"/>
          </a:xfrm>
          <a:prstGeom prst="rect">
            <a:avLst/>
          </a:prstGeom>
        </p:spPr>
      </p:pic>
    </p:spTree>
    <p:extLst>
      <p:ext uri="{BB962C8B-B14F-4D97-AF65-F5344CB8AC3E}">
        <p14:creationId xmlns:p14="http://schemas.microsoft.com/office/powerpoint/2010/main" val="20746210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2585323"/>
          </a:xfrm>
          <a:prstGeom prst="rect">
            <a:avLst/>
          </a:prstGeom>
          <a:noFill/>
        </p:spPr>
        <p:txBody>
          <a:bodyPr wrap="square" rtlCol="0">
            <a:spAutoFit/>
          </a:bodyPr>
          <a:lstStyle/>
          <a:p>
            <a:pPr algn="just"/>
            <a:r>
              <a:rPr lang="pt-BR" sz="2400" b="1" dirty="0">
                <a:solidFill>
                  <a:schemeClr val="bg1"/>
                </a:solidFill>
                <a:latin typeface="Arial" panose="020B0604020202020204" pitchFamily="34" charset="0"/>
                <a:cs typeface="Arial" panose="020B0604020202020204" pitchFamily="34" charset="0"/>
              </a:rPr>
              <a:t>Requisitos e impedimentos: </a:t>
            </a:r>
            <a:r>
              <a:rPr lang="pt-BR" sz="2400" dirty="0">
                <a:solidFill>
                  <a:schemeClr val="bg1"/>
                </a:solidFill>
                <a:latin typeface="Arial" panose="020B0604020202020204" pitchFamily="34" charset="0"/>
                <a:cs typeface="Arial" panose="020B0604020202020204" pitchFamily="34" charset="0"/>
              </a:rPr>
              <a:t>	</a:t>
            </a:r>
          </a:p>
          <a:p>
            <a:r>
              <a:rPr lang="pt-BR" dirty="0">
                <a:solidFill>
                  <a:schemeClr val="bg1"/>
                </a:solidFill>
                <a:latin typeface="Arial" panose="020B0604020202020204" pitchFamily="34" charset="0"/>
                <a:cs typeface="Arial" panose="020B0604020202020204" pitchFamily="34" charset="0"/>
              </a:rPr>
              <a:t> </a:t>
            </a: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pic>
        <p:nvPicPr>
          <p:cNvPr id="6" name="Imagem 5">
            <a:extLst>
              <a:ext uri="{FF2B5EF4-FFF2-40B4-BE49-F238E27FC236}">
                <a16:creationId xmlns:a16="http://schemas.microsoft.com/office/drawing/2014/main" id="{B95071EF-6A9B-4C9E-9564-A6212874AE8D}"/>
              </a:ext>
            </a:extLst>
          </p:cNvPr>
          <p:cNvPicPr>
            <a:picLocks noChangeAspect="1"/>
          </p:cNvPicPr>
          <p:nvPr/>
        </p:nvPicPr>
        <p:blipFill>
          <a:blip r:embed="rId3"/>
          <a:stretch>
            <a:fillRect/>
          </a:stretch>
        </p:blipFill>
        <p:spPr>
          <a:xfrm>
            <a:off x="731521" y="1810162"/>
            <a:ext cx="7959473" cy="3528277"/>
          </a:xfrm>
          <a:prstGeom prst="rect">
            <a:avLst/>
          </a:prstGeom>
        </p:spPr>
      </p:pic>
    </p:spTree>
    <p:extLst>
      <p:ext uri="{BB962C8B-B14F-4D97-AF65-F5344CB8AC3E}">
        <p14:creationId xmlns:p14="http://schemas.microsoft.com/office/powerpoint/2010/main" val="36148110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2954655"/>
          </a:xfrm>
          <a:prstGeom prst="rect">
            <a:avLst/>
          </a:prstGeom>
          <a:noFill/>
        </p:spPr>
        <p:txBody>
          <a:bodyPr wrap="square" rtlCol="0">
            <a:spAutoFit/>
          </a:bodyPr>
          <a:lstStyle/>
          <a:p>
            <a:pPr algn="just"/>
            <a:r>
              <a:rPr lang="pt-BR" sz="2400" b="1" dirty="0">
                <a:solidFill>
                  <a:schemeClr val="bg1"/>
                </a:solidFill>
                <a:latin typeface="Arial" panose="020B0604020202020204" pitchFamily="34" charset="0"/>
                <a:cs typeface="Arial" panose="020B0604020202020204" pitchFamily="34" charset="0"/>
              </a:rPr>
              <a:t>Comissão de seleção:</a:t>
            </a:r>
          </a:p>
          <a:p>
            <a:pPr algn="just"/>
            <a:r>
              <a:rPr lang="pt-BR" sz="2400" dirty="0">
                <a:solidFill>
                  <a:schemeClr val="bg1"/>
                </a:solidFill>
                <a:latin typeface="Arial" panose="020B0604020202020204" pitchFamily="34" charset="0"/>
                <a:cs typeface="Arial" panose="020B0604020202020204" pitchFamily="34" charset="0"/>
              </a:rPr>
              <a:t>	</a:t>
            </a:r>
          </a:p>
          <a:p>
            <a:r>
              <a:rPr lang="pt-BR" dirty="0">
                <a:solidFill>
                  <a:schemeClr val="bg1"/>
                </a:solidFill>
                <a:latin typeface="Arial" panose="020B0604020202020204" pitchFamily="34" charset="0"/>
                <a:cs typeface="Arial" panose="020B0604020202020204" pitchFamily="34" charset="0"/>
              </a:rPr>
              <a:t> </a:t>
            </a: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pic>
        <p:nvPicPr>
          <p:cNvPr id="5" name="Imagem 4">
            <a:extLst>
              <a:ext uri="{FF2B5EF4-FFF2-40B4-BE49-F238E27FC236}">
                <a16:creationId xmlns:a16="http://schemas.microsoft.com/office/drawing/2014/main" id="{C034B961-3989-4C10-AD36-28E83E566EFB}"/>
              </a:ext>
            </a:extLst>
          </p:cNvPr>
          <p:cNvPicPr>
            <a:picLocks noChangeAspect="1"/>
          </p:cNvPicPr>
          <p:nvPr/>
        </p:nvPicPr>
        <p:blipFill>
          <a:blip r:embed="rId3"/>
          <a:stretch>
            <a:fillRect/>
          </a:stretch>
        </p:blipFill>
        <p:spPr>
          <a:xfrm>
            <a:off x="581298" y="1627103"/>
            <a:ext cx="8109696" cy="3773714"/>
          </a:xfrm>
          <a:prstGeom prst="rect">
            <a:avLst/>
          </a:prstGeom>
        </p:spPr>
      </p:pic>
    </p:spTree>
    <p:extLst>
      <p:ext uri="{BB962C8B-B14F-4D97-AF65-F5344CB8AC3E}">
        <p14:creationId xmlns:p14="http://schemas.microsoft.com/office/powerpoint/2010/main" val="37991094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2954655"/>
          </a:xfrm>
          <a:prstGeom prst="rect">
            <a:avLst/>
          </a:prstGeom>
          <a:noFill/>
        </p:spPr>
        <p:txBody>
          <a:bodyPr wrap="square" rtlCol="0">
            <a:spAutoFit/>
          </a:bodyPr>
          <a:lstStyle/>
          <a:p>
            <a:pPr algn="just"/>
            <a:r>
              <a:rPr lang="pt-BR" sz="2400" b="1" dirty="0">
                <a:solidFill>
                  <a:schemeClr val="bg1"/>
                </a:solidFill>
                <a:latin typeface="Arial" panose="020B0604020202020204" pitchFamily="34" charset="0"/>
                <a:cs typeface="Arial" panose="020B0604020202020204" pitchFamily="34" charset="0"/>
              </a:rPr>
              <a:t>	Fase de seleção</a:t>
            </a:r>
          </a:p>
          <a:p>
            <a:pPr algn="just"/>
            <a:r>
              <a:rPr lang="pt-BR" sz="2400" dirty="0">
                <a:solidFill>
                  <a:schemeClr val="bg1"/>
                </a:solidFill>
                <a:latin typeface="Arial" panose="020B0604020202020204" pitchFamily="34" charset="0"/>
                <a:cs typeface="Arial" panose="020B0604020202020204" pitchFamily="34" charset="0"/>
              </a:rPr>
              <a:t>	</a:t>
            </a:r>
          </a:p>
          <a:p>
            <a:r>
              <a:rPr lang="pt-BR" dirty="0">
                <a:solidFill>
                  <a:schemeClr val="bg1"/>
                </a:solidFill>
                <a:latin typeface="Arial" panose="020B0604020202020204" pitchFamily="34" charset="0"/>
                <a:cs typeface="Arial" panose="020B0604020202020204" pitchFamily="34" charset="0"/>
              </a:rPr>
              <a:t> </a:t>
            </a: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pic>
        <p:nvPicPr>
          <p:cNvPr id="6" name="Imagem 5">
            <a:extLst>
              <a:ext uri="{FF2B5EF4-FFF2-40B4-BE49-F238E27FC236}">
                <a16:creationId xmlns:a16="http://schemas.microsoft.com/office/drawing/2014/main" id="{080ABB7A-E62D-4AA1-9680-2E0D2E73C4CD}"/>
              </a:ext>
            </a:extLst>
          </p:cNvPr>
          <p:cNvPicPr>
            <a:picLocks noChangeAspect="1"/>
          </p:cNvPicPr>
          <p:nvPr/>
        </p:nvPicPr>
        <p:blipFill>
          <a:blip r:embed="rId3"/>
          <a:stretch>
            <a:fillRect/>
          </a:stretch>
        </p:blipFill>
        <p:spPr>
          <a:xfrm>
            <a:off x="889233" y="1543574"/>
            <a:ext cx="7533314" cy="4169329"/>
          </a:xfrm>
          <a:prstGeom prst="rect">
            <a:avLst/>
          </a:prstGeom>
        </p:spPr>
      </p:pic>
    </p:spTree>
    <p:extLst>
      <p:ext uri="{BB962C8B-B14F-4D97-AF65-F5344CB8AC3E}">
        <p14:creationId xmlns:p14="http://schemas.microsoft.com/office/powerpoint/2010/main" val="30614847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2954655"/>
          </a:xfrm>
          <a:prstGeom prst="rect">
            <a:avLst/>
          </a:prstGeom>
          <a:noFill/>
        </p:spPr>
        <p:txBody>
          <a:bodyPr wrap="square" rtlCol="0">
            <a:spAutoFit/>
          </a:bodyPr>
          <a:lstStyle/>
          <a:p>
            <a:pPr algn="just"/>
            <a:r>
              <a:rPr lang="pt-BR" sz="2400" b="1" dirty="0">
                <a:solidFill>
                  <a:schemeClr val="bg1"/>
                </a:solidFill>
                <a:latin typeface="Arial" panose="020B0604020202020204" pitchFamily="34" charset="0"/>
                <a:cs typeface="Arial" panose="020B0604020202020204" pitchFamily="34" charset="0"/>
              </a:rPr>
              <a:t>	Fase de celebração:</a:t>
            </a:r>
          </a:p>
          <a:p>
            <a:pPr algn="just"/>
            <a:r>
              <a:rPr lang="pt-BR" sz="2400" dirty="0">
                <a:solidFill>
                  <a:schemeClr val="bg1"/>
                </a:solidFill>
                <a:latin typeface="Arial" panose="020B0604020202020204" pitchFamily="34" charset="0"/>
                <a:cs typeface="Arial" panose="020B0604020202020204" pitchFamily="34" charset="0"/>
              </a:rPr>
              <a:t>	</a:t>
            </a:r>
          </a:p>
          <a:p>
            <a:r>
              <a:rPr lang="pt-BR" dirty="0">
                <a:solidFill>
                  <a:schemeClr val="bg1"/>
                </a:solidFill>
                <a:latin typeface="Arial" panose="020B0604020202020204" pitchFamily="34" charset="0"/>
                <a:cs typeface="Arial" panose="020B0604020202020204" pitchFamily="34" charset="0"/>
              </a:rPr>
              <a:t> </a:t>
            </a: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pic>
        <p:nvPicPr>
          <p:cNvPr id="5" name="Imagem 4">
            <a:extLst>
              <a:ext uri="{FF2B5EF4-FFF2-40B4-BE49-F238E27FC236}">
                <a16:creationId xmlns:a16="http://schemas.microsoft.com/office/drawing/2014/main" id="{23FC7DDC-6017-46D5-AA0C-F0D357BE8148}"/>
              </a:ext>
            </a:extLst>
          </p:cNvPr>
          <p:cNvPicPr>
            <a:picLocks noChangeAspect="1"/>
          </p:cNvPicPr>
          <p:nvPr/>
        </p:nvPicPr>
        <p:blipFill>
          <a:blip r:embed="rId3"/>
          <a:stretch>
            <a:fillRect/>
          </a:stretch>
        </p:blipFill>
        <p:spPr>
          <a:xfrm>
            <a:off x="734876" y="1725856"/>
            <a:ext cx="7674248" cy="3939156"/>
          </a:xfrm>
          <a:prstGeom prst="rect">
            <a:avLst/>
          </a:prstGeom>
        </p:spPr>
      </p:pic>
    </p:spTree>
    <p:extLst>
      <p:ext uri="{BB962C8B-B14F-4D97-AF65-F5344CB8AC3E}">
        <p14:creationId xmlns:p14="http://schemas.microsoft.com/office/powerpoint/2010/main" val="19582706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2954655"/>
          </a:xfrm>
          <a:prstGeom prst="rect">
            <a:avLst/>
          </a:prstGeom>
          <a:noFill/>
        </p:spPr>
        <p:txBody>
          <a:bodyPr wrap="square" rtlCol="0">
            <a:spAutoFit/>
          </a:bodyPr>
          <a:lstStyle/>
          <a:p>
            <a:pPr algn="just"/>
            <a:r>
              <a:rPr lang="pt-BR" sz="2400" b="1" dirty="0">
                <a:solidFill>
                  <a:schemeClr val="bg1"/>
                </a:solidFill>
                <a:latin typeface="Arial" panose="020B0604020202020204" pitchFamily="34" charset="0"/>
                <a:cs typeface="Arial" panose="020B0604020202020204" pitchFamily="34" charset="0"/>
              </a:rPr>
              <a:t>	Valor Previsto e programa Orçamentário:</a:t>
            </a:r>
          </a:p>
          <a:p>
            <a:pPr algn="just"/>
            <a:r>
              <a:rPr lang="pt-BR" sz="2400" dirty="0">
                <a:solidFill>
                  <a:schemeClr val="bg1"/>
                </a:solidFill>
                <a:latin typeface="Arial" panose="020B0604020202020204" pitchFamily="34" charset="0"/>
                <a:cs typeface="Arial" panose="020B0604020202020204" pitchFamily="34" charset="0"/>
              </a:rPr>
              <a:t>	</a:t>
            </a:r>
          </a:p>
          <a:p>
            <a:r>
              <a:rPr lang="pt-BR" dirty="0">
                <a:solidFill>
                  <a:schemeClr val="bg1"/>
                </a:solidFill>
                <a:latin typeface="Arial" panose="020B0604020202020204" pitchFamily="34" charset="0"/>
                <a:cs typeface="Arial" panose="020B0604020202020204" pitchFamily="34" charset="0"/>
              </a:rPr>
              <a:t> </a:t>
            </a: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pic>
        <p:nvPicPr>
          <p:cNvPr id="6" name="Imagem 5">
            <a:extLst>
              <a:ext uri="{FF2B5EF4-FFF2-40B4-BE49-F238E27FC236}">
                <a16:creationId xmlns:a16="http://schemas.microsoft.com/office/drawing/2014/main" id="{8F9DE923-D6F1-4F4A-9967-67C107B0136E}"/>
              </a:ext>
            </a:extLst>
          </p:cNvPr>
          <p:cNvPicPr>
            <a:picLocks noChangeAspect="1"/>
          </p:cNvPicPr>
          <p:nvPr/>
        </p:nvPicPr>
        <p:blipFill>
          <a:blip r:embed="rId3"/>
          <a:stretch>
            <a:fillRect/>
          </a:stretch>
        </p:blipFill>
        <p:spPr>
          <a:xfrm>
            <a:off x="1082181" y="1725856"/>
            <a:ext cx="6990665" cy="3733800"/>
          </a:xfrm>
          <a:prstGeom prst="rect">
            <a:avLst/>
          </a:prstGeom>
        </p:spPr>
      </p:pic>
    </p:spTree>
    <p:extLst>
      <p:ext uri="{BB962C8B-B14F-4D97-AF65-F5344CB8AC3E}">
        <p14:creationId xmlns:p14="http://schemas.microsoft.com/office/powerpoint/2010/main" val="1625424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553998"/>
          </a:xfrm>
          <a:prstGeom prst="rect">
            <a:avLst/>
          </a:prstGeom>
          <a:noFill/>
        </p:spPr>
        <p:txBody>
          <a:bodyPr wrap="square" rtlCol="0">
            <a:spAutoFit/>
          </a:bodyPr>
          <a:lstStyle/>
          <a:p>
            <a:pPr algn="ctr"/>
            <a:r>
              <a:rPr lang="pt-BR" sz="3000" b="1" dirty="0">
                <a:solidFill>
                  <a:schemeClr val="bg1"/>
                </a:solidFill>
              </a:rPr>
              <a:t>Como fazer edital de Chamamento Público?</a:t>
            </a:r>
          </a:p>
        </p:txBody>
      </p:sp>
      <p:sp>
        <p:nvSpPr>
          <p:cNvPr id="4" name="CaixaDeTexto 3"/>
          <p:cNvSpPr txBox="1"/>
          <p:nvPr/>
        </p:nvSpPr>
        <p:spPr>
          <a:xfrm>
            <a:off x="581298" y="988978"/>
            <a:ext cx="7981404" cy="2954655"/>
          </a:xfrm>
          <a:prstGeom prst="rect">
            <a:avLst/>
          </a:prstGeom>
          <a:noFill/>
        </p:spPr>
        <p:txBody>
          <a:bodyPr wrap="square" rtlCol="0">
            <a:spAutoFit/>
          </a:bodyPr>
          <a:lstStyle/>
          <a:p>
            <a:pPr algn="just"/>
            <a:r>
              <a:rPr lang="pt-BR" sz="2400" b="1" dirty="0">
                <a:solidFill>
                  <a:schemeClr val="bg1"/>
                </a:solidFill>
                <a:latin typeface="Arial" panose="020B0604020202020204" pitchFamily="34" charset="0"/>
                <a:cs typeface="Arial" panose="020B0604020202020204" pitchFamily="34" charset="0"/>
              </a:rPr>
              <a:t>	Contrapartida e disposições finais:</a:t>
            </a:r>
          </a:p>
          <a:p>
            <a:pPr algn="just"/>
            <a:r>
              <a:rPr lang="pt-BR" sz="2400" dirty="0">
                <a:solidFill>
                  <a:schemeClr val="bg1"/>
                </a:solidFill>
                <a:latin typeface="Arial" panose="020B0604020202020204" pitchFamily="34" charset="0"/>
                <a:cs typeface="Arial" panose="020B0604020202020204" pitchFamily="34" charset="0"/>
              </a:rPr>
              <a:t>	</a:t>
            </a:r>
          </a:p>
          <a:p>
            <a:r>
              <a:rPr lang="pt-BR" dirty="0">
                <a:solidFill>
                  <a:schemeClr val="bg1"/>
                </a:solidFill>
                <a:latin typeface="Arial" panose="020B0604020202020204" pitchFamily="34" charset="0"/>
                <a:cs typeface="Arial" panose="020B0604020202020204" pitchFamily="34" charset="0"/>
              </a:rPr>
              <a:t> </a:t>
            </a: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pic>
        <p:nvPicPr>
          <p:cNvPr id="5" name="Imagem 4">
            <a:extLst>
              <a:ext uri="{FF2B5EF4-FFF2-40B4-BE49-F238E27FC236}">
                <a16:creationId xmlns:a16="http://schemas.microsoft.com/office/drawing/2014/main" id="{3915839B-81C7-43AC-AA23-15A4417E9E43}"/>
              </a:ext>
            </a:extLst>
          </p:cNvPr>
          <p:cNvPicPr>
            <a:picLocks noChangeAspect="1"/>
          </p:cNvPicPr>
          <p:nvPr/>
        </p:nvPicPr>
        <p:blipFill>
          <a:blip r:embed="rId3"/>
          <a:stretch>
            <a:fillRect/>
          </a:stretch>
        </p:blipFill>
        <p:spPr>
          <a:xfrm>
            <a:off x="1124125" y="2004970"/>
            <a:ext cx="7097086" cy="2638468"/>
          </a:xfrm>
          <a:prstGeom prst="rect">
            <a:avLst/>
          </a:prstGeom>
        </p:spPr>
      </p:pic>
    </p:spTree>
    <p:extLst>
      <p:ext uri="{BB962C8B-B14F-4D97-AF65-F5344CB8AC3E}">
        <p14:creationId xmlns:p14="http://schemas.microsoft.com/office/powerpoint/2010/main" val="42773434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Rectangle 49">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ixaDeTexto 2"/>
          <p:cNvSpPr txBox="1"/>
          <p:nvPr/>
        </p:nvSpPr>
        <p:spPr>
          <a:xfrm>
            <a:off x="505676" y="914400"/>
            <a:ext cx="2933809" cy="2887579"/>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4200" b="1" kern="1200" dirty="0">
                <a:solidFill>
                  <a:srgbClr val="FFFFFF"/>
                </a:solidFill>
                <a:latin typeface="+mj-lt"/>
                <a:ea typeface="+mj-ea"/>
                <a:cs typeface="+mj-cs"/>
              </a:rPr>
              <a:t>Artigos da Lei 13.019/2014</a:t>
            </a:r>
          </a:p>
        </p:txBody>
      </p:sp>
      <p:cxnSp>
        <p:nvCxnSpPr>
          <p:cNvPr id="55" name="Straight Connector 51">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Imagem 4">
            <a:extLst>
              <a:ext uri="{FF2B5EF4-FFF2-40B4-BE49-F238E27FC236}">
                <a16:creationId xmlns:a16="http://schemas.microsoft.com/office/drawing/2014/main" id="{A3CBE75B-D36D-4D8E-B872-FE403E68127F}"/>
              </a:ext>
            </a:extLst>
          </p:cNvPr>
          <p:cNvPicPr>
            <a:picLocks noChangeAspect="1"/>
          </p:cNvPicPr>
          <p:nvPr/>
        </p:nvPicPr>
        <p:blipFill>
          <a:blip r:embed="rId2"/>
          <a:stretch>
            <a:fillRect/>
          </a:stretch>
        </p:blipFill>
        <p:spPr>
          <a:xfrm>
            <a:off x="3865366" y="797497"/>
            <a:ext cx="4915159" cy="5270948"/>
          </a:xfrm>
          <a:prstGeom prst="rect">
            <a:avLst/>
          </a:prstGeom>
        </p:spPr>
      </p:pic>
    </p:spTree>
    <p:extLst>
      <p:ext uri="{BB962C8B-B14F-4D97-AF65-F5344CB8AC3E}">
        <p14:creationId xmlns:p14="http://schemas.microsoft.com/office/powerpoint/2010/main" val="27554296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1200329"/>
          </a:xfrm>
          <a:prstGeom prst="rect">
            <a:avLst/>
          </a:prstGeom>
          <a:noFill/>
        </p:spPr>
        <p:txBody>
          <a:bodyPr wrap="square" rtlCol="0">
            <a:spAutoFit/>
          </a:bodyPr>
          <a:lstStyle/>
          <a:p>
            <a:pPr algn="ctr"/>
            <a:r>
              <a:rPr lang="pt-BR" sz="2400" b="1" dirty="0">
                <a:solidFill>
                  <a:schemeClr val="bg1"/>
                </a:solidFill>
                <a:latin typeface="Arial" panose="020B0604020202020204" pitchFamily="34" charset="0"/>
                <a:cs typeface="Arial" panose="020B0604020202020204" pitchFamily="34" charset="0"/>
              </a:rPr>
              <a:t>Seção III</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Da Transparência e do Controle</a:t>
            </a:r>
          </a:p>
          <a:p>
            <a:pPr algn="ctr"/>
            <a:r>
              <a:rPr lang="pt-BR" sz="2400" b="1" dirty="0">
                <a:solidFill>
                  <a:schemeClr val="bg1"/>
                </a:solidFill>
                <a:latin typeface="Arial" panose="020B0604020202020204" pitchFamily="34" charset="0"/>
                <a:cs typeface="Arial" panose="020B0604020202020204" pitchFamily="34" charset="0"/>
              </a:rPr>
              <a:t>Lei 13.019/2014</a:t>
            </a:r>
            <a:endParaRPr lang="pt-BR" sz="2400" dirty="0">
              <a:solidFill>
                <a:schemeClr val="bg1"/>
              </a:solidFill>
              <a:latin typeface="Arial" panose="020B0604020202020204" pitchFamily="34" charset="0"/>
              <a:cs typeface="Arial" panose="020B0604020202020204" pitchFamily="34" charset="0"/>
            </a:endParaRPr>
          </a:p>
        </p:txBody>
      </p:sp>
      <p:sp>
        <p:nvSpPr>
          <p:cNvPr id="4" name="CaixaDeTexto 3"/>
          <p:cNvSpPr txBox="1"/>
          <p:nvPr/>
        </p:nvSpPr>
        <p:spPr>
          <a:xfrm>
            <a:off x="581298" y="988978"/>
            <a:ext cx="7981404" cy="7109639"/>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Art. 10. A administração pública deverá manter, em seu sítio oficial na internet, a relação das parcerias celebradas e dos respectivos planos de trabalho, até cento e oitenta dias após o respectivo encerramento.</a:t>
            </a: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Parágrafo único. As informações de que tratam este artigo e o art. 10 deverão incluir, no mínimo:</a:t>
            </a: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I - data de assinatura e identificação do instrumento de parceria e do órgão da administração pública responsável;</a:t>
            </a:r>
          </a:p>
          <a:p>
            <a:pPr algn="just"/>
            <a:r>
              <a:rPr lang="pt-BR" sz="2400" dirty="0">
                <a:solidFill>
                  <a:schemeClr val="bg1"/>
                </a:solidFill>
                <a:latin typeface="Arial" panose="020B0604020202020204" pitchFamily="34" charset="0"/>
                <a:cs typeface="Arial" panose="020B0604020202020204" pitchFamily="34" charset="0"/>
              </a:rPr>
              <a:t> </a:t>
            </a:r>
          </a:p>
          <a:p>
            <a:pPr algn="just" fontAlgn="base"/>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69012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1200329"/>
          </a:xfrm>
          <a:prstGeom prst="rect">
            <a:avLst/>
          </a:prstGeom>
          <a:noFill/>
        </p:spPr>
        <p:txBody>
          <a:bodyPr wrap="square" rtlCol="0">
            <a:spAutoFit/>
          </a:bodyPr>
          <a:lstStyle/>
          <a:p>
            <a:pPr algn="ctr"/>
            <a:r>
              <a:rPr lang="pt-BR" sz="2400" b="1" dirty="0">
                <a:solidFill>
                  <a:schemeClr val="bg1"/>
                </a:solidFill>
                <a:latin typeface="Arial" panose="020B0604020202020204" pitchFamily="34" charset="0"/>
                <a:cs typeface="Arial" panose="020B0604020202020204" pitchFamily="34" charset="0"/>
              </a:rPr>
              <a:t>Seção III</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Da Transparência e do Controle</a:t>
            </a:r>
          </a:p>
          <a:p>
            <a:pPr algn="ctr"/>
            <a:r>
              <a:rPr lang="pt-BR" sz="2400" b="1" dirty="0">
                <a:solidFill>
                  <a:schemeClr val="bg1"/>
                </a:solidFill>
                <a:latin typeface="Arial" panose="020B0604020202020204" pitchFamily="34" charset="0"/>
                <a:cs typeface="Arial" panose="020B0604020202020204" pitchFamily="34" charset="0"/>
              </a:rPr>
              <a:t>Lei 13.019/2014</a:t>
            </a:r>
            <a:endParaRPr lang="pt-BR" sz="2400" dirty="0">
              <a:solidFill>
                <a:schemeClr val="bg1"/>
              </a:solidFill>
              <a:latin typeface="Arial" panose="020B0604020202020204" pitchFamily="34" charset="0"/>
              <a:cs typeface="Arial" panose="020B0604020202020204" pitchFamily="34" charset="0"/>
            </a:endParaRPr>
          </a:p>
        </p:txBody>
      </p:sp>
      <p:sp>
        <p:nvSpPr>
          <p:cNvPr id="4" name="CaixaDeTexto 3"/>
          <p:cNvSpPr txBox="1"/>
          <p:nvPr/>
        </p:nvSpPr>
        <p:spPr>
          <a:xfrm>
            <a:off x="581298" y="988978"/>
            <a:ext cx="7981404" cy="5262979"/>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 II - nome da organização da sociedade civil e seu número de inscrição no Cadastro Nacional da Pessoa Jurídica - CNPJ da Secretaria da Receita Federal do Brasil - RFB;</a:t>
            </a: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 III - descrição do objeto da parceria;</a:t>
            </a: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 IV - valor total da parceria e valores liberados, quando for o caso;</a:t>
            </a:r>
          </a:p>
          <a:p>
            <a:pPr algn="just"/>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04310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1200329"/>
          </a:xfrm>
          <a:prstGeom prst="rect">
            <a:avLst/>
          </a:prstGeom>
          <a:noFill/>
        </p:spPr>
        <p:txBody>
          <a:bodyPr wrap="square" rtlCol="0">
            <a:spAutoFit/>
          </a:bodyPr>
          <a:lstStyle/>
          <a:p>
            <a:pPr algn="ctr"/>
            <a:r>
              <a:rPr lang="pt-BR" sz="2400" b="1" dirty="0">
                <a:solidFill>
                  <a:schemeClr val="bg1"/>
                </a:solidFill>
                <a:latin typeface="Arial" panose="020B0604020202020204" pitchFamily="34" charset="0"/>
                <a:cs typeface="Arial" panose="020B0604020202020204" pitchFamily="34" charset="0"/>
              </a:rPr>
              <a:t>Seção III</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Da Transparência e do Controle</a:t>
            </a:r>
          </a:p>
          <a:p>
            <a:pPr algn="ctr"/>
            <a:r>
              <a:rPr lang="pt-BR" sz="2400" b="1" dirty="0">
                <a:solidFill>
                  <a:schemeClr val="bg1"/>
                </a:solidFill>
                <a:latin typeface="Arial" panose="020B0604020202020204" pitchFamily="34" charset="0"/>
                <a:cs typeface="Arial" panose="020B0604020202020204" pitchFamily="34" charset="0"/>
              </a:rPr>
              <a:t>Lei 13.019/2014</a:t>
            </a:r>
            <a:endParaRPr lang="pt-BR" sz="2400" dirty="0">
              <a:solidFill>
                <a:schemeClr val="bg1"/>
              </a:solidFill>
              <a:latin typeface="Arial" panose="020B0604020202020204" pitchFamily="34" charset="0"/>
              <a:cs typeface="Arial" panose="020B0604020202020204" pitchFamily="34" charset="0"/>
            </a:endParaRPr>
          </a:p>
        </p:txBody>
      </p:sp>
      <p:sp>
        <p:nvSpPr>
          <p:cNvPr id="4" name="CaixaDeTexto 3"/>
          <p:cNvSpPr txBox="1"/>
          <p:nvPr/>
        </p:nvSpPr>
        <p:spPr>
          <a:xfrm>
            <a:off x="581298" y="988978"/>
            <a:ext cx="7981404" cy="5632311"/>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V - situação da prestação de contas da parceria, que deverá informar a data prevista para a sua apresentação, a data em que foi apresentada, o prazo para a sua análise e o resultado conclusivo.</a:t>
            </a: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VI - quando vinculados à execução do objeto e pagos com recursos da parceria, o valor total da remuneração da equipe de trabalho, as funções que seus integrantes desempenham e a remuneração prevista para o respectivo exercício.</a:t>
            </a:r>
          </a:p>
          <a:p>
            <a:pPr algn="just"/>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47322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1200329"/>
          </a:xfrm>
          <a:prstGeom prst="rect">
            <a:avLst/>
          </a:prstGeom>
          <a:noFill/>
        </p:spPr>
        <p:txBody>
          <a:bodyPr wrap="square" rtlCol="0">
            <a:spAutoFit/>
          </a:bodyPr>
          <a:lstStyle/>
          <a:p>
            <a:pPr algn="ctr"/>
            <a:r>
              <a:rPr lang="pt-BR" sz="2400" b="1" dirty="0">
                <a:solidFill>
                  <a:schemeClr val="bg1"/>
                </a:solidFill>
                <a:latin typeface="Arial" panose="020B0604020202020204" pitchFamily="34" charset="0"/>
                <a:cs typeface="Arial" panose="020B0604020202020204" pitchFamily="34" charset="0"/>
              </a:rPr>
              <a:t>Seção III</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Da Transparência e do Controle</a:t>
            </a:r>
          </a:p>
          <a:p>
            <a:pPr algn="ctr"/>
            <a:r>
              <a:rPr lang="pt-BR" sz="2400" b="1" dirty="0">
                <a:solidFill>
                  <a:schemeClr val="bg1"/>
                </a:solidFill>
                <a:latin typeface="Arial" panose="020B0604020202020204" pitchFamily="34" charset="0"/>
                <a:cs typeface="Arial" panose="020B0604020202020204" pitchFamily="34" charset="0"/>
              </a:rPr>
              <a:t>Lei 13.019/2014</a:t>
            </a:r>
            <a:endParaRPr lang="pt-BR" sz="2400" dirty="0">
              <a:solidFill>
                <a:schemeClr val="bg1"/>
              </a:solidFill>
              <a:latin typeface="Arial" panose="020B0604020202020204" pitchFamily="34" charset="0"/>
              <a:cs typeface="Arial" panose="020B0604020202020204" pitchFamily="34" charset="0"/>
            </a:endParaRPr>
          </a:p>
        </p:txBody>
      </p:sp>
      <p:sp>
        <p:nvSpPr>
          <p:cNvPr id="4" name="CaixaDeTexto 3"/>
          <p:cNvSpPr txBox="1"/>
          <p:nvPr/>
        </p:nvSpPr>
        <p:spPr>
          <a:xfrm>
            <a:off x="581298" y="988978"/>
            <a:ext cx="7981404" cy="5632311"/>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V - situação da prestação de contas da parceria, que deverá informar a data prevista para a sua apresentação, a data em que foi apresentada, o prazo para a sua análise e o resultado conclusivo.</a:t>
            </a: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VI - quando vinculados à execução do objeto e pagos com recursos da parceria, o valor total da remuneração da equipe de trabalho, as funções que seus integrantes desempenham e a remuneração prevista para o respectivo exercício.</a:t>
            </a:r>
          </a:p>
          <a:p>
            <a:pPr algn="just"/>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4439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1200329"/>
          </a:xfrm>
          <a:prstGeom prst="rect">
            <a:avLst/>
          </a:prstGeom>
          <a:noFill/>
        </p:spPr>
        <p:txBody>
          <a:bodyPr wrap="square" rtlCol="0">
            <a:spAutoFit/>
          </a:bodyPr>
          <a:lstStyle/>
          <a:p>
            <a:pPr algn="ctr"/>
            <a:r>
              <a:rPr lang="pt-BR" sz="2400" b="1" dirty="0">
                <a:solidFill>
                  <a:schemeClr val="bg1"/>
                </a:solidFill>
                <a:latin typeface="Arial" panose="020B0604020202020204" pitchFamily="34" charset="0"/>
                <a:cs typeface="Arial" panose="020B0604020202020204" pitchFamily="34" charset="0"/>
              </a:rPr>
              <a:t>Seção III</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Da Transparência e do Controle</a:t>
            </a:r>
          </a:p>
          <a:p>
            <a:pPr algn="ctr"/>
            <a:r>
              <a:rPr lang="pt-BR" sz="2400" b="1" dirty="0">
                <a:solidFill>
                  <a:schemeClr val="bg1"/>
                </a:solidFill>
                <a:latin typeface="Arial" panose="020B0604020202020204" pitchFamily="34" charset="0"/>
                <a:cs typeface="Arial" panose="020B0604020202020204" pitchFamily="34" charset="0"/>
              </a:rPr>
              <a:t>Lei 13.019/2014</a:t>
            </a:r>
            <a:endParaRPr lang="pt-BR" sz="2400" dirty="0">
              <a:solidFill>
                <a:schemeClr val="bg1"/>
              </a:solidFill>
              <a:latin typeface="Arial" panose="020B0604020202020204" pitchFamily="34" charset="0"/>
              <a:cs typeface="Arial" panose="020B0604020202020204" pitchFamily="34" charset="0"/>
            </a:endParaRPr>
          </a:p>
        </p:txBody>
      </p:sp>
      <p:sp>
        <p:nvSpPr>
          <p:cNvPr id="4" name="CaixaDeTexto 3"/>
          <p:cNvSpPr txBox="1"/>
          <p:nvPr/>
        </p:nvSpPr>
        <p:spPr>
          <a:xfrm>
            <a:off x="581298" y="988978"/>
            <a:ext cx="7981404" cy="4524315"/>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Art. 11. A organização da sociedade civil deverá divulgar na internet e em locais visíveis de suas sedes sociais e dos estabelecimentos em que exerça suas ações todas as parcerias celebradas com a administração pública.</a:t>
            </a: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Art. 12. A administração pública deverá divulgar pela internet os meios de representação sobre a aplicação irregular dos recursos envolvidos na parceria.</a:t>
            </a: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428663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1200329"/>
          </a:xfrm>
          <a:prstGeom prst="rect">
            <a:avLst/>
          </a:prstGeom>
          <a:noFill/>
        </p:spPr>
        <p:txBody>
          <a:bodyPr wrap="square" rtlCol="0">
            <a:spAutoFit/>
          </a:bodyPr>
          <a:lstStyle/>
          <a:p>
            <a:pPr algn="ctr"/>
            <a:r>
              <a:rPr lang="pt-BR" sz="2400" b="1" dirty="0">
                <a:solidFill>
                  <a:schemeClr val="bg1"/>
                </a:solidFill>
                <a:latin typeface="Arial" panose="020B0604020202020204" pitchFamily="34" charset="0"/>
                <a:cs typeface="Arial" panose="020B0604020202020204" pitchFamily="34" charset="0"/>
              </a:rPr>
              <a:t>Seção IV</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Da Liberação dos Recursos</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Lei 13.019/2014</a:t>
            </a:r>
            <a:endParaRPr lang="pt-BR" sz="2400" dirty="0">
              <a:solidFill>
                <a:schemeClr val="bg1"/>
              </a:solidFill>
              <a:latin typeface="Arial" panose="020B0604020202020204" pitchFamily="34" charset="0"/>
              <a:cs typeface="Arial" panose="020B0604020202020204" pitchFamily="34" charset="0"/>
            </a:endParaRPr>
          </a:p>
        </p:txBody>
      </p:sp>
      <p:sp>
        <p:nvSpPr>
          <p:cNvPr id="4" name="CaixaDeTexto 3"/>
          <p:cNvSpPr txBox="1"/>
          <p:nvPr/>
        </p:nvSpPr>
        <p:spPr>
          <a:xfrm>
            <a:off x="581298" y="988978"/>
            <a:ext cx="7981404" cy="4154984"/>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algn="just"/>
            <a:endParaRPr lang="pt-BR" sz="2400" dirty="0">
              <a:solidFill>
                <a:schemeClr val="bg1"/>
              </a:solidFill>
              <a:latin typeface="Arial" panose="020B0604020202020204" pitchFamily="34" charset="0"/>
              <a:cs typeface="Arial" panose="020B0604020202020204" pitchFamily="34" charset="0"/>
            </a:endParaRPr>
          </a:p>
          <a:p>
            <a:pPr algn="just" fontAlgn="base"/>
            <a:r>
              <a:rPr lang="pt-BR" sz="2400" dirty="0">
                <a:solidFill>
                  <a:schemeClr val="bg1"/>
                </a:solidFill>
                <a:latin typeface="Arial" panose="020B0604020202020204" pitchFamily="34" charset="0"/>
                <a:cs typeface="Arial" panose="020B0604020202020204" pitchFamily="34" charset="0"/>
              </a:rPr>
              <a:t>Art. 48. As parcelas dos recursos transferidos no âmbito da parceria serão liberadas em estrita conformidade com o respectivo cronograma de desembolso, exceto nos casos a seguir, nos quais ficarão retidas até o saneamento das impropriedades:</a:t>
            </a: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r>
              <a:rPr lang="pt-BR" sz="2400" dirty="0">
                <a:solidFill>
                  <a:schemeClr val="bg1"/>
                </a:solidFill>
                <a:latin typeface="Arial" panose="020B0604020202020204" pitchFamily="34" charset="0"/>
                <a:cs typeface="Arial" panose="020B0604020202020204" pitchFamily="34" charset="0"/>
              </a:rPr>
              <a:t>I - quando houver evidências de irregularidade na aplicação de parcela anteriormente recebida;</a:t>
            </a: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2095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1200329"/>
          </a:xfrm>
          <a:prstGeom prst="rect">
            <a:avLst/>
          </a:prstGeom>
          <a:noFill/>
        </p:spPr>
        <p:txBody>
          <a:bodyPr wrap="square" rtlCol="0">
            <a:spAutoFit/>
          </a:bodyPr>
          <a:lstStyle/>
          <a:p>
            <a:pPr algn="ctr"/>
            <a:r>
              <a:rPr lang="pt-BR" sz="2400" b="1" dirty="0">
                <a:solidFill>
                  <a:schemeClr val="bg1"/>
                </a:solidFill>
                <a:latin typeface="Arial" panose="020B0604020202020204" pitchFamily="34" charset="0"/>
                <a:cs typeface="Arial" panose="020B0604020202020204" pitchFamily="34" charset="0"/>
              </a:rPr>
              <a:t>Seção IV</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Da Liberação dos Recursos</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Lei 13.019/2014</a:t>
            </a:r>
            <a:endParaRPr lang="pt-BR" sz="2400" dirty="0">
              <a:solidFill>
                <a:schemeClr val="bg1"/>
              </a:solidFill>
              <a:latin typeface="Arial" panose="020B0604020202020204" pitchFamily="34" charset="0"/>
              <a:cs typeface="Arial" panose="020B0604020202020204" pitchFamily="34" charset="0"/>
            </a:endParaRPr>
          </a:p>
        </p:txBody>
      </p:sp>
      <p:sp>
        <p:nvSpPr>
          <p:cNvPr id="4" name="CaixaDeTexto 3"/>
          <p:cNvSpPr txBox="1"/>
          <p:nvPr/>
        </p:nvSpPr>
        <p:spPr>
          <a:xfrm>
            <a:off x="581298" y="988978"/>
            <a:ext cx="7981404" cy="4154984"/>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algn="just"/>
            <a:endParaRPr lang="pt-BR" sz="2400" dirty="0">
              <a:solidFill>
                <a:schemeClr val="bg1"/>
              </a:solidFill>
              <a:latin typeface="Arial" panose="020B0604020202020204" pitchFamily="34" charset="0"/>
              <a:cs typeface="Arial" panose="020B0604020202020204" pitchFamily="34" charset="0"/>
            </a:endParaRPr>
          </a:p>
          <a:p>
            <a:pPr algn="just" fontAlgn="base"/>
            <a:r>
              <a:rPr lang="pt-BR" sz="2400" dirty="0">
                <a:solidFill>
                  <a:schemeClr val="bg1"/>
                </a:solidFill>
                <a:latin typeface="Arial" panose="020B0604020202020204" pitchFamily="34" charset="0"/>
                <a:cs typeface="Arial" panose="020B0604020202020204" pitchFamily="34" charset="0"/>
              </a:rPr>
              <a:t>II - quando constatado desvio de finalidade na aplicação dos recursos ou o inadimplemento da organização da sociedade civil em relação a obrigações estabelecidas no termo de colaboração ou de fomento;</a:t>
            </a: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r>
              <a:rPr lang="pt-BR" sz="2400" dirty="0">
                <a:solidFill>
                  <a:schemeClr val="bg1"/>
                </a:solidFill>
                <a:latin typeface="Arial" panose="020B0604020202020204" pitchFamily="34" charset="0"/>
                <a:cs typeface="Arial" panose="020B0604020202020204" pitchFamily="34" charset="0"/>
              </a:rPr>
              <a:t>III - quando a organização da sociedade civil deixar de adotar sem justificativa suficiente as medidas saneadoras apontadas pela administração pública ou pelos órgãos de controle interno ou externo.</a:t>
            </a:r>
          </a:p>
        </p:txBody>
      </p:sp>
    </p:spTree>
    <p:extLst>
      <p:ext uri="{BB962C8B-B14F-4D97-AF65-F5344CB8AC3E}">
        <p14:creationId xmlns:p14="http://schemas.microsoft.com/office/powerpoint/2010/main" val="24898024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1200329"/>
          </a:xfrm>
          <a:prstGeom prst="rect">
            <a:avLst/>
          </a:prstGeom>
          <a:noFill/>
        </p:spPr>
        <p:txBody>
          <a:bodyPr wrap="square" rtlCol="0">
            <a:spAutoFit/>
          </a:bodyPr>
          <a:lstStyle/>
          <a:p>
            <a:pPr algn="ctr"/>
            <a:r>
              <a:rPr lang="pt-BR" sz="2400" b="1" dirty="0">
                <a:solidFill>
                  <a:schemeClr val="bg1"/>
                </a:solidFill>
                <a:latin typeface="Arial" panose="020B0604020202020204" pitchFamily="34" charset="0"/>
                <a:cs typeface="Arial" panose="020B0604020202020204" pitchFamily="34" charset="0"/>
              </a:rPr>
              <a:t>Seção IV</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Da Liberação dos Recursos</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Lei 13.019/2014</a:t>
            </a:r>
            <a:endParaRPr lang="pt-BR" sz="2400" dirty="0">
              <a:solidFill>
                <a:schemeClr val="bg1"/>
              </a:solidFill>
              <a:latin typeface="Arial" panose="020B0604020202020204" pitchFamily="34" charset="0"/>
              <a:cs typeface="Arial" panose="020B0604020202020204" pitchFamily="34" charset="0"/>
            </a:endParaRPr>
          </a:p>
        </p:txBody>
      </p:sp>
      <p:sp>
        <p:nvSpPr>
          <p:cNvPr id="4" name="CaixaDeTexto 3"/>
          <p:cNvSpPr txBox="1"/>
          <p:nvPr/>
        </p:nvSpPr>
        <p:spPr>
          <a:xfrm>
            <a:off x="581298" y="988978"/>
            <a:ext cx="7981404" cy="4524315"/>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algn="just"/>
            <a:endParaRPr lang="pt-BR" sz="2400" dirty="0">
              <a:solidFill>
                <a:schemeClr val="bg1"/>
              </a:solidFill>
              <a:latin typeface="Arial" panose="020B0604020202020204" pitchFamily="34" charset="0"/>
              <a:cs typeface="Arial" panose="020B0604020202020204" pitchFamily="34" charset="0"/>
            </a:endParaRPr>
          </a:p>
          <a:p>
            <a:pPr algn="just" fontAlgn="base"/>
            <a:r>
              <a:rPr lang="pt-BR" sz="2400" dirty="0">
                <a:solidFill>
                  <a:schemeClr val="bg1"/>
                </a:solidFill>
                <a:latin typeface="Arial" panose="020B0604020202020204" pitchFamily="34" charset="0"/>
                <a:cs typeface="Arial" panose="020B0604020202020204" pitchFamily="34" charset="0"/>
              </a:rPr>
              <a:t>Art. 49. Nas parcerias cuja duração exceda um ano, é obrigatória a prestação de contas ao término de cada exercício.</a:t>
            </a: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Art. 50. A administração pública deverá viabilizar o acompanhamento pela internet dos processos de liberação de recursos referentes às parcerias celebradas nos termos desta Lei.</a:t>
            </a:r>
          </a:p>
          <a:p>
            <a:pPr algn="just"/>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49680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1569660"/>
          </a:xfrm>
          <a:prstGeom prst="rect">
            <a:avLst/>
          </a:prstGeom>
          <a:noFill/>
        </p:spPr>
        <p:txBody>
          <a:bodyPr wrap="square" rtlCol="0">
            <a:spAutoFit/>
          </a:bodyPr>
          <a:lstStyle/>
          <a:p>
            <a:pPr algn="ctr"/>
            <a:r>
              <a:rPr lang="pt-BR" sz="2400" b="1" dirty="0">
                <a:solidFill>
                  <a:schemeClr val="bg1"/>
                </a:solidFill>
                <a:latin typeface="Arial" panose="020B0604020202020204" pitchFamily="34" charset="0"/>
                <a:cs typeface="Arial" panose="020B0604020202020204" pitchFamily="34" charset="0"/>
              </a:rPr>
              <a:t>Seção V</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Da Movimentação e Aplicação Financeira dos Recursos</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Lei 13.019/2014</a:t>
            </a:r>
            <a:endParaRPr lang="pt-BR" sz="2400" dirty="0">
              <a:solidFill>
                <a:schemeClr val="bg1"/>
              </a:solidFill>
              <a:latin typeface="Arial" panose="020B0604020202020204" pitchFamily="34" charset="0"/>
              <a:cs typeface="Arial" panose="020B0604020202020204" pitchFamily="34" charset="0"/>
            </a:endParaRPr>
          </a:p>
        </p:txBody>
      </p:sp>
      <p:sp>
        <p:nvSpPr>
          <p:cNvPr id="4" name="CaixaDeTexto 3"/>
          <p:cNvSpPr txBox="1"/>
          <p:nvPr/>
        </p:nvSpPr>
        <p:spPr>
          <a:xfrm>
            <a:off x="581298" y="988978"/>
            <a:ext cx="7981404" cy="3416320"/>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algn="just"/>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Art. 51. Os recursos recebidos em decorrência da parceria serão depositados em conta corrente específica isenta de tarifa bancária na instituição financeira pública determinada pela administração pública.</a:t>
            </a:r>
          </a:p>
          <a:p>
            <a:pPr algn="just"/>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85769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1569660"/>
          </a:xfrm>
          <a:prstGeom prst="rect">
            <a:avLst/>
          </a:prstGeom>
          <a:noFill/>
        </p:spPr>
        <p:txBody>
          <a:bodyPr wrap="square" rtlCol="0">
            <a:spAutoFit/>
          </a:bodyPr>
          <a:lstStyle/>
          <a:p>
            <a:pPr algn="ctr"/>
            <a:r>
              <a:rPr lang="pt-BR" sz="2400" b="1" dirty="0">
                <a:solidFill>
                  <a:schemeClr val="bg1"/>
                </a:solidFill>
                <a:latin typeface="Arial" panose="020B0604020202020204" pitchFamily="34" charset="0"/>
                <a:cs typeface="Arial" panose="020B0604020202020204" pitchFamily="34" charset="0"/>
              </a:rPr>
              <a:t>Seção V</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Da Movimentação e Aplicação Financeira dos Recursos</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Lei 13.019/2014</a:t>
            </a:r>
            <a:endParaRPr lang="pt-BR" sz="2400" dirty="0">
              <a:solidFill>
                <a:schemeClr val="bg1"/>
              </a:solidFill>
              <a:latin typeface="Arial" panose="020B0604020202020204" pitchFamily="34" charset="0"/>
              <a:cs typeface="Arial" panose="020B0604020202020204" pitchFamily="34" charset="0"/>
            </a:endParaRPr>
          </a:p>
        </p:txBody>
      </p:sp>
      <p:sp>
        <p:nvSpPr>
          <p:cNvPr id="4" name="CaixaDeTexto 3"/>
          <p:cNvSpPr txBox="1"/>
          <p:nvPr/>
        </p:nvSpPr>
        <p:spPr>
          <a:xfrm>
            <a:off x="581298" y="988978"/>
            <a:ext cx="7981404" cy="5262979"/>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algn="just"/>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Art. 52. Por ocasião da conclusão, denúncia, rescisão ou extinção da parceria, os saldos financeiros remanescentes, inclusive os provenientes das receitas obtidas das aplicações financeiras realizadas, serão devolvidos à administração pública no prazo improrrogável de trinta dias, sob pena de imediata instauração de tomada de contas especial do responsável, providenciada pela autoridade competente da administração pública.</a:t>
            </a:r>
          </a:p>
          <a:p>
            <a:pPr algn="just"/>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06589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1569660"/>
          </a:xfrm>
          <a:prstGeom prst="rect">
            <a:avLst/>
          </a:prstGeom>
          <a:noFill/>
        </p:spPr>
        <p:txBody>
          <a:bodyPr wrap="square" rtlCol="0">
            <a:spAutoFit/>
          </a:bodyPr>
          <a:lstStyle/>
          <a:p>
            <a:pPr algn="ctr"/>
            <a:r>
              <a:rPr lang="pt-BR" sz="2400" b="1" dirty="0">
                <a:solidFill>
                  <a:schemeClr val="bg1"/>
                </a:solidFill>
                <a:latin typeface="Arial" panose="020B0604020202020204" pitchFamily="34" charset="0"/>
                <a:cs typeface="Arial" panose="020B0604020202020204" pitchFamily="34" charset="0"/>
              </a:rPr>
              <a:t>Seção V</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Da Movimentação e Aplicação Financeira dos Recursos</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Lei 13.019/2014</a:t>
            </a:r>
            <a:endParaRPr lang="pt-BR" sz="2400" dirty="0">
              <a:solidFill>
                <a:schemeClr val="bg1"/>
              </a:solidFill>
              <a:latin typeface="Arial" panose="020B0604020202020204" pitchFamily="34" charset="0"/>
              <a:cs typeface="Arial" panose="020B0604020202020204" pitchFamily="34" charset="0"/>
            </a:endParaRPr>
          </a:p>
        </p:txBody>
      </p:sp>
      <p:sp>
        <p:nvSpPr>
          <p:cNvPr id="4" name="CaixaDeTexto 3"/>
          <p:cNvSpPr txBox="1"/>
          <p:nvPr/>
        </p:nvSpPr>
        <p:spPr>
          <a:xfrm>
            <a:off x="581298" y="988978"/>
            <a:ext cx="7981404" cy="4524315"/>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algn="just"/>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Art. 53. Toda a movimentação de recursos no âmbito da parceria será realizada mediante transferência eletrônica sujeita à identificação do beneficiário final e à obrigatoriedade de depósito em sua conta bancária.</a:t>
            </a:r>
          </a:p>
          <a:p>
            <a:pPr algn="just"/>
            <a:endParaRPr lang="pt-BR" sz="2400" dirty="0">
              <a:solidFill>
                <a:schemeClr val="bg1"/>
              </a:solidFill>
              <a:latin typeface="Arial" panose="020B0604020202020204" pitchFamily="34" charset="0"/>
              <a:cs typeface="Arial" panose="020B0604020202020204" pitchFamily="34" charset="0"/>
            </a:endParaRPr>
          </a:p>
          <a:p>
            <a:pPr algn="just"/>
            <a:r>
              <a:rPr lang="pt-BR" sz="2400" dirty="0">
                <a:solidFill>
                  <a:schemeClr val="bg1"/>
                </a:solidFill>
                <a:latin typeface="Arial" panose="020B0604020202020204" pitchFamily="34" charset="0"/>
                <a:cs typeface="Arial" panose="020B0604020202020204" pitchFamily="34" charset="0"/>
              </a:rPr>
              <a:t>§ 1º Os pagamentos deverão ser realizados mediante crédito na conta bancária de titularidade dos fornecedores e prestadores de serviços.</a:t>
            </a: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410888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1569660"/>
          </a:xfrm>
          <a:prstGeom prst="rect">
            <a:avLst/>
          </a:prstGeom>
          <a:noFill/>
        </p:spPr>
        <p:txBody>
          <a:bodyPr wrap="square" rtlCol="0">
            <a:spAutoFit/>
          </a:bodyPr>
          <a:lstStyle/>
          <a:p>
            <a:pPr algn="ctr"/>
            <a:r>
              <a:rPr lang="pt-BR" sz="2400" b="1" dirty="0">
                <a:solidFill>
                  <a:schemeClr val="bg1"/>
                </a:solidFill>
                <a:latin typeface="Arial" panose="020B0604020202020204" pitchFamily="34" charset="0"/>
                <a:cs typeface="Arial" panose="020B0604020202020204" pitchFamily="34" charset="0"/>
              </a:rPr>
              <a:t>Seção V</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Da Movimentação e Aplicação Financeira dos Recursos</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Lei 13.019/2014</a:t>
            </a:r>
            <a:endParaRPr lang="pt-BR" sz="2400" dirty="0">
              <a:solidFill>
                <a:schemeClr val="bg1"/>
              </a:solidFill>
              <a:latin typeface="Arial" panose="020B0604020202020204" pitchFamily="34" charset="0"/>
              <a:cs typeface="Arial" panose="020B0604020202020204" pitchFamily="34" charset="0"/>
            </a:endParaRPr>
          </a:p>
        </p:txBody>
      </p:sp>
      <p:sp>
        <p:nvSpPr>
          <p:cNvPr id="4" name="CaixaDeTexto 3"/>
          <p:cNvSpPr txBox="1"/>
          <p:nvPr/>
        </p:nvSpPr>
        <p:spPr>
          <a:xfrm>
            <a:off x="581298" y="988978"/>
            <a:ext cx="7981404" cy="3416320"/>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algn="just"/>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r>
              <a:rPr lang="pt-BR" sz="2400" dirty="0">
                <a:solidFill>
                  <a:schemeClr val="bg1"/>
                </a:solidFill>
                <a:latin typeface="Arial" panose="020B0604020202020204" pitchFamily="34" charset="0"/>
                <a:cs typeface="Arial" panose="020B0604020202020204" pitchFamily="34" charset="0"/>
              </a:rPr>
              <a:t>§ 2º Demonstrada a impossibilidade física de pagamento mediante transferência eletrônica, o termo de colaboração ou de fomento poderá admitir a realização de pagamentos em espécie.</a:t>
            </a: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4202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1200329"/>
          </a:xfrm>
          <a:prstGeom prst="rect">
            <a:avLst/>
          </a:prstGeom>
          <a:noFill/>
        </p:spPr>
        <p:txBody>
          <a:bodyPr wrap="square" rtlCol="0">
            <a:spAutoFit/>
          </a:bodyPr>
          <a:lstStyle/>
          <a:p>
            <a:pPr algn="ctr"/>
            <a:r>
              <a:rPr lang="pt-BR" sz="2400" b="1" dirty="0">
                <a:solidFill>
                  <a:schemeClr val="bg1"/>
                </a:solidFill>
                <a:latin typeface="Arial" panose="020B0604020202020204" pitchFamily="34" charset="0"/>
                <a:cs typeface="Arial" panose="020B0604020202020204" pitchFamily="34" charset="0"/>
              </a:rPr>
              <a:t>Seção VI</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Das Alterações</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Lei 13.019/2014</a:t>
            </a:r>
            <a:endParaRPr lang="pt-BR" sz="2400" dirty="0">
              <a:solidFill>
                <a:schemeClr val="bg1"/>
              </a:solidFill>
              <a:latin typeface="Arial" panose="020B0604020202020204" pitchFamily="34" charset="0"/>
              <a:cs typeface="Arial" panose="020B0604020202020204" pitchFamily="34" charset="0"/>
            </a:endParaRPr>
          </a:p>
        </p:txBody>
      </p:sp>
      <p:sp>
        <p:nvSpPr>
          <p:cNvPr id="4" name="CaixaDeTexto 3"/>
          <p:cNvSpPr txBox="1"/>
          <p:nvPr/>
        </p:nvSpPr>
        <p:spPr>
          <a:xfrm>
            <a:off x="581298" y="988978"/>
            <a:ext cx="7981404" cy="5262979"/>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algn="just"/>
            <a:endParaRPr lang="pt-BR" sz="2400" dirty="0">
              <a:solidFill>
                <a:schemeClr val="bg1"/>
              </a:solidFill>
              <a:latin typeface="Arial" panose="020B0604020202020204" pitchFamily="34" charset="0"/>
              <a:cs typeface="Arial" panose="020B0604020202020204" pitchFamily="34" charset="0"/>
            </a:endParaRPr>
          </a:p>
          <a:p>
            <a:pPr algn="just" fontAlgn="base"/>
            <a:r>
              <a:rPr lang="pt-BR" sz="2400" dirty="0">
                <a:solidFill>
                  <a:schemeClr val="bg1"/>
                </a:solidFill>
                <a:latin typeface="Arial" panose="020B0604020202020204" pitchFamily="34" charset="0"/>
                <a:cs typeface="Arial" panose="020B0604020202020204" pitchFamily="34" charset="0"/>
              </a:rPr>
              <a:t>Art. 55. A vigência da parceria poderá ser alterada mediante solicitação da organização da sociedade civil, devidamente formalizada e justificada, a ser apresentada à administração pública em, no mínimo, trinta dias antes do termo inicialmente previsto.</a:t>
            </a:r>
          </a:p>
          <a:p>
            <a:pPr algn="just" fontAlgn="base"/>
            <a:endParaRPr lang="pt-BR" sz="2400" dirty="0">
              <a:solidFill>
                <a:schemeClr val="bg1"/>
              </a:solidFill>
              <a:latin typeface="Arial" panose="020B0604020202020204" pitchFamily="34" charset="0"/>
              <a:cs typeface="Arial" panose="020B0604020202020204" pitchFamily="34" charset="0"/>
            </a:endParaRPr>
          </a:p>
          <a:p>
            <a:pPr algn="just" fontAlgn="base"/>
            <a:r>
              <a:rPr lang="pt-BR" sz="2400" dirty="0">
                <a:solidFill>
                  <a:schemeClr val="bg1"/>
                </a:solidFill>
                <a:latin typeface="Arial" panose="020B0604020202020204" pitchFamily="34" charset="0"/>
                <a:cs typeface="Arial" panose="020B0604020202020204" pitchFamily="34" charset="0"/>
              </a:rPr>
              <a:t>Parágrafo único. A prorrogação de ofício da vigência do termo de colaboração ou de fomento deve ser feita pela administração pública quando ela der causa a atraso na liberação de recursos financeiros, limitada ao exato período do atraso verificado.</a:t>
            </a:r>
          </a:p>
          <a:p>
            <a:pPr algn="just" fontAlgn="base"/>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29591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aixaDeTexto 2"/>
          <p:cNvSpPr txBox="1"/>
          <p:nvPr/>
        </p:nvSpPr>
        <p:spPr>
          <a:xfrm>
            <a:off x="731521" y="182880"/>
            <a:ext cx="7341325" cy="1200329"/>
          </a:xfrm>
          <a:prstGeom prst="rect">
            <a:avLst/>
          </a:prstGeom>
          <a:noFill/>
        </p:spPr>
        <p:txBody>
          <a:bodyPr wrap="square" rtlCol="0">
            <a:spAutoFit/>
          </a:bodyPr>
          <a:lstStyle/>
          <a:p>
            <a:pPr algn="ctr"/>
            <a:r>
              <a:rPr lang="pt-BR" sz="2400" b="1" dirty="0">
                <a:solidFill>
                  <a:schemeClr val="bg1"/>
                </a:solidFill>
                <a:latin typeface="Arial" panose="020B0604020202020204" pitchFamily="34" charset="0"/>
                <a:cs typeface="Arial" panose="020B0604020202020204" pitchFamily="34" charset="0"/>
              </a:rPr>
              <a:t>Seção VI</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Das Alterações</a:t>
            </a:r>
            <a:endParaRPr lang="pt-BR" sz="2400" dirty="0">
              <a:solidFill>
                <a:schemeClr val="bg1"/>
              </a:solidFill>
              <a:latin typeface="Arial" panose="020B0604020202020204" pitchFamily="34" charset="0"/>
              <a:cs typeface="Arial" panose="020B0604020202020204" pitchFamily="34" charset="0"/>
            </a:endParaRPr>
          </a:p>
          <a:p>
            <a:pPr algn="ctr"/>
            <a:r>
              <a:rPr lang="pt-BR" sz="2400" b="1" dirty="0">
                <a:solidFill>
                  <a:schemeClr val="bg1"/>
                </a:solidFill>
                <a:latin typeface="Arial" panose="020B0604020202020204" pitchFamily="34" charset="0"/>
                <a:cs typeface="Arial" panose="020B0604020202020204" pitchFamily="34" charset="0"/>
              </a:rPr>
              <a:t>Lei 13.019/2014</a:t>
            </a:r>
            <a:endParaRPr lang="pt-BR" sz="2400" dirty="0">
              <a:solidFill>
                <a:schemeClr val="bg1"/>
              </a:solidFill>
              <a:latin typeface="Arial" panose="020B0604020202020204" pitchFamily="34" charset="0"/>
              <a:cs typeface="Arial" panose="020B0604020202020204" pitchFamily="34" charset="0"/>
            </a:endParaRPr>
          </a:p>
        </p:txBody>
      </p:sp>
      <p:sp>
        <p:nvSpPr>
          <p:cNvPr id="4" name="CaixaDeTexto 3"/>
          <p:cNvSpPr txBox="1"/>
          <p:nvPr/>
        </p:nvSpPr>
        <p:spPr>
          <a:xfrm>
            <a:off x="581298" y="988978"/>
            <a:ext cx="7981404" cy="2308324"/>
          </a:xfrm>
          <a:prstGeom prst="rect">
            <a:avLst/>
          </a:prstGeom>
          <a:noFill/>
        </p:spPr>
        <p:txBody>
          <a:bodyPr wrap="square" rtlCol="0">
            <a:spAutoFit/>
          </a:bodyPr>
          <a:lstStyle/>
          <a:p>
            <a:pPr algn="just"/>
            <a:endParaRPr lang="pt-BR" sz="2400" dirty="0">
              <a:solidFill>
                <a:schemeClr val="bg1"/>
              </a:solidFill>
              <a:latin typeface="Arial" panose="020B0604020202020204" pitchFamily="34" charset="0"/>
              <a:cs typeface="Arial" panose="020B0604020202020204" pitchFamily="34" charset="0"/>
            </a:endParaRPr>
          </a:p>
          <a:p>
            <a:pPr algn="just"/>
            <a:endParaRPr lang="pt-BR" sz="2400" dirty="0">
              <a:solidFill>
                <a:schemeClr val="bg1"/>
              </a:solidFill>
              <a:latin typeface="Arial" panose="020B0604020202020204" pitchFamily="34" charset="0"/>
              <a:cs typeface="Arial" panose="020B0604020202020204" pitchFamily="34" charset="0"/>
            </a:endParaRPr>
          </a:p>
          <a:p>
            <a:pPr algn="just" fontAlgn="base"/>
            <a:r>
              <a:rPr lang="pt-BR" sz="2400" dirty="0">
                <a:solidFill>
                  <a:schemeClr val="bg1"/>
                </a:solidFill>
                <a:latin typeface="Arial" panose="020B0604020202020204" pitchFamily="34" charset="0"/>
                <a:cs typeface="Arial" panose="020B0604020202020204" pitchFamily="34" charset="0"/>
              </a:rPr>
              <a:t>Art. 57. O plano de trabalho da parceria poderá ser revisto para alteração de valores ou de metas, mediante termo aditivo ou por apostila ao plano de trabalho </a:t>
            </a:r>
            <a:r>
              <a:rPr lang="pt-BR" sz="2400">
                <a:solidFill>
                  <a:schemeClr val="bg1"/>
                </a:solidFill>
                <a:latin typeface="Arial" panose="020B0604020202020204" pitchFamily="34" charset="0"/>
                <a:cs typeface="Arial" panose="020B0604020202020204" pitchFamily="34" charset="0"/>
              </a:rPr>
              <a:t>original.</a:t>
            </a:r>
            <a:endParaRPr lang="pt-B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4510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CaixaDeTexto 3"/>
          <p:cNvSpPr txBox="1"/>
          <p:nvPr/>
        </p:nvSpPr>
        <p:spPr>
          <a:xfrm>
            <a:off x="581298" y="910601"/>
            <a:ext cx="7981404" cy="830997"/>
          </a:xfrm>
          <a:prstGeom prst="rect">
            <a:avLst/>
          </a:prstGeom>
          <a:noFill/>
        </p:spPr>
        <p:txBody>
          <a:bodyPr wrap="square" rtlCol="0">
            <a:spAutoFit/>
          </a:bodyPr>
          <a:lstStyle/>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a:p>
            <a:pPr marL="342900" indent="-342900" algn="just" fontAlgn="base">
              <a:buFontTx/>
              <a:buChar char="-"/>
            </a:pPr>
            <a:endParaRPr lang="pt-BR" sz="2400" dirty="0">
              <a:solidFill>
                <a:schemeClr val="bg1"/>
              </a:solidFill>
              <a:latin typeface="Arial" panose="020B0604020202020204" pitchFamily="34" charset="0"/>
              <a:cs typeface="Arial" panose="020B0604020202020204" pitchFamily="34" charset="0"/>
            </a:endParaRPr>
          </a:p>
        </p:txBody>
      </p:sp>
      <p:pic>
        <p:nvPicPr>
          <p:cNvPr id="5" name="Imagem 4"/>
          <p:cNvPicPr>
            <a:picLocks noChangeAspect="1"/>
          </p:cNvPicPr>
          <p:nvPr/>
        </p:nvPicPr>
        <p:blipFill rotWithShape="1">
          <a:blip r:embed="rId3" cstate="print">
            <a:extLst>
              <a:ext uri="{28A0092B-C50C-407E-A947-70E740481C1C}">
                <a14:useLocalDpi xmlns:a14="http://schemas.microsoft.com/office/drawing/2010/main" val="0"/>
              </a:ext>
            </a:extLst>
          </a:blip>
          <a:srcRect t="72019"/>
          <a:stretch/>
        </p:blipFill>
        <p:spPr>
          <a:xfrm>
            <a:off x="1446107" y="593446"/>
            <a:ext cx="6386248" cy="1738783"/>
          </a:xfrm>
          <a:prstGeom prst="rect">
            <a:avLst/>
          </a:prstGeom>
        </p:spPr>
      </p:pic>
      <p:pic>
        <p:nvPicPr>
          <p:cNvPr id="6" name="Image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6107" y="2437968"/>
            <a:ext cx="2080809" cy="1838047"/>
          </a:xfrm>
          <a:prstGeom prst="rect">
            <a:avLst/>
          </a:prstGeom>
        </p:spPr>
      </p:pic>
      <p:pic>
        <p:nvPicPr>
          <p:cNvPr id="7" name="Imagem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67944" y="2533985"/>
            <a:ext cx="1552841" cy="1646012"/>
          </a:xfrm>
          <a:prstGeom prst="rect">
            <a:avLst/>
          </a:prstGeom>
        </p:spPr>
      </p:pic>
      <p:pic>
        <p:nvPicPr>
          <p:cNvPr id="8" name="Espaço Reservado para Conteúdo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39133" y="2645776"/>
            <a:ext cx="1309318" cy="1309318"/>
          </a:xfrm>
          <a:prstGeom prst="rect">
            <a:avLst/>
          </a:prstGeom>
        </p:spPr>
      </p:pic>
      <p:pic>
        <p:nvPicPr>
          <p:cNvPr id="9" name="Imagem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18616" y="4664458"/>
            <a:ext cx="2255525" cy="487681"/>
          </a:xfrm>
          <a:prstGeom prst="rect">
            <a:avLst/>
          </a:prstGeom>
        </p:spPr>
      </p:pic>
      <p:pic>
        <p:nvPicPr>
          <p:cNvPr id="10" name="Imagem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78986" y="4722369"/>
            <a:ext cx="1895860" cy="371857"/>
          </a:xfrm>
          <a:prstGeom prst="rect">
            <a:avLst/>
          </a:prstGeom>
        </p:spPr>
      </p:pic>
    </p:spTree>
    <p:extLst>
      <p:ext uri="{BB962C8B-B14F-4D97-AF65-F5344CB8AC3E}">
        <p14:creationId xmlns:p14="http://schemas.microsoft.com/office/powerpoint/2010/main" val="1979000445"/>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TotalTime>
  <Words>2552</Words>
  <Application>Microsoft Office PowerPoint</Application>
  <PresentationFormat>Apresentação na tela (4:3)</PresentationFormat>
  <Paragraphs>533</Paragraphs>
  <Slides>56</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56</vt:i4>
      </vt:variant>
    </vt:vector>
  </HeadingPairs>
  <TitlesOfParts>
    <vt:vector size="61" baseType="lpstr">
      <vt:lpstr>Arial</vt:lpstr>
      <vt:lpstr>Calibri</vt:lpstr>
      <vt:lpstr>Calibri Light</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Jean Oliveira</dc:creator>
  <cp:lastModifiedBy>Jean Oliveira</cp:lastModifiedBy>
  <cp:revision>3</cp:revision>
  <dcterms:created xsi:type="dcterms:W3CDTF">2019-07-11T00:20:02Z</dcterms:created>
  <dcterms:modified xsi:type="dcterms:W3CDTF">2019-07-11T17:52:45Z</dcterms:modified>
</cp:coreProperties>
</file>