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9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99" r:id="rId3"/>
    <p:sldId id="301" r:id="rId4"/>
    <p:sldId id="302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98" r:id="rId17"/>
    <p:sldId id="278" r:id="rId18"/>
    <p:sldId id="279" r:id="rId19"/>
    <p:sldId id="280" r:id="rId20"/>
    <p:sldId id="281" r:id="rId21"/>
    <p:sldId id="282" r:id="rId22"/>
    <p:sldId id="283" r:id="rId23"/>
    <p:sldId id="286" r:id="rId24"/>
    <p:sldId id="287" r:id="rId25"/>
    <p:sldId id="297" r:id="rId26"/>
    <p:sldId id="288" r:id="rId27"/>
    <p:sldId id="290" r:id="rId28"/>
    <p:sldId id="291" r:id="rId29"/>
    <p:sldId id="292" r:id="rId30"/>
    <p:sldId id="296" r:id="rId31"/>
  </p:sldIdLst>
  <p:sldSz cx="10693400" cy="7562850"/>
  <p:notesSz cx="10693400" cy="7562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301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86497" y="669798"/>
            <a:ext cx="8521700" cy="6217285"/>
          </a:xfrm>
          <a:custGeom>
            <a:avLst/>
            <a:gdLst/>
            <a:ahLst/>
            <a:cxnLst/>
            <a:rect l="l" t="t" r="r" b="b"/>
            <a:pathLst>
              <a:path w="8521700" h="6217284">
                <a:moveTo>
                  <a:pt x="8521446" y="6211062"/>
                </a:moveTo>
                <a:lnTo>
                  <a:pt x="8521446" y="6096"/>
                </a:lnTo>
                <a:lnTo>
                  <a:pt x="8516112" y="0"/>
                </a:lnTo>
                <a:lnTo>
                  <a:pt x="5333" y="0"/>
                </a:lnTo>
                <a:lnTo>
                  <a:pt x="0" y="6096"/>
                </a:lnTo>
                <a:lnTo>
                  <a:pt x="0" y="6211062"/>
                </a:lnTo>
                <a:lnTo>
                  <a:pt x="5334" y="6217158"/>
                </a:lnTo>
                <a:lnTo>
                  <a:pt x="12192" y="6217158"/>
                </a:lnTo>
                <a:lnTo>
                  <a:pt x="12192" y="25908"/>
                </a:lnTo>
                <a:lnTo>
                  <a:pt x="25146" y="12954"/>
                </a:lnTo>
                <a:lnTo>
                  <a:pt x="25146" y="25908"/>
                </a:lnTo>
                <a:lnTo>
                  <a:pt x="8496300" y="25908"/>
                </a:lnTo>
                <a:lnTo>
                  <a:pt x="8496300" y="12954"/>
                </a:lnTo>
                <a:lnTo>
                  <a:pt x="8508492" y="25908"/>
                </a:lnTo>
                <a:lnTo>
                  <a:pt x="8508492" y="6217158"/>
                </a:lnTo>
                <a:lnTo>
                  <a:pt x="8516112" y="6217158"/>
                </a:lnTo>
                <a:lnTo>
                  <a:pt x="8521446" y="6211062"/>
                </a:lnTo>
                <a:close/>
              </a:path>
              <a:path w="8521700" h="6217284">
                <a:moveTo>
                  <a:pt x="25146" y="25908"/>
                </a:moveTo>
                <a:lnTo>
                  <a:pt x="25146" y="12954"/>
                </a:lnTo>
                <a:lnTo>
                  <a:pt x="12192" y="25908"/>
                </a:lnTo>
                <a:lnTo>
                  <a:pt x="25146" y="25908"/>
                </a:lnTo>
                <a:close/>
              </a:path>
              <a:path w="8521700" h="6217284">
                <a:moveTo>
                  <a:pt x="25146" y="6191250"/>
                </a:moveTo>
                <a:lnTo>
                  <a:pt x="25146" y="25908"/>
                </a:lnTo>
                <a:lnTo>
                  <a:pt x="12192" y="25908"/>
                </a:lnTo>
                <a:lnTo>
                  <a:pt x="12192" y="6191250"/>
                </a:lnTo>
                <a:lnTo>
                  <a:pt x="25146" y="6191250"/>
                </a:lnTo>
                <a:close/>
              </a:path>
              <a:path w="8521700" h="6217284">
                <a:moveTo>
                  <a:pt x="8508492" y="6191250"/>
                </a:moveTo>
                <a:lnTo>
                  <a:pt x="12192" y="6191250"/>
                </a:lnTo>
                <a:lnTo>
                  <a:pt x="25146" y="6204204"/>
                </a:lnTo>
                <a:lnTo>
                  <a:pt x="25146" y="6217158"/>
                </a:lnTo>
                <a:lnTo>
                  <a:pt x="8496300" y="6217158"/>
                </a:lnTo>
                <a:lnTo>
                  <a:pt x="8496300" y="6204204"/>
                </a:lnTo>
                <a:lnTo>
                  <a:pt x="8508492" y="6191250"/>
                </a:lnTo>
                <a:close/>
              </a:path>
              <a:path w="8521700" h="6217284">
                <a:moveTo>
                  <a:pt x="25146" y="6217158"/>
                </a:moveTo>
                <a:lnTo>
                  <a:pt x="25146" y="6204204"/>
                </a:lnTo>
                <a:lnTo>
                  <a:pt x="12192" y="6191250"/>
                </a:lnTo>
                <a:lnTo>
                  <a:pt x="12192" y="6217158"/>
                </a:lnTo>
                <a:lnTo>
                  <a:pt x="25146" y="6217158"/>
                </a:lnTo>
                <a:close/>
              </a:path>
              <a:path w="8521700" h="6217284">
                <a:moveTo>
                  <a:pt x="8508492" y="25908"/>
                </a:moveTo>
                <a:lnTo>
                  <a:pt x="8496300" y="12954"/>
                </a:lnTo>
                <a:lnTo>
                  <a:pt x="8496300" y="25908"/>
                </a:lnTo>
                <a:lnTo>
                  <a:pt x="8508492" y="25908"/>
                </a:lnTo>
                <a:close/>
              </a:path>
              <a:path w="8521700" h="6217284">
                <a:moveTo>
                  <a:pt x="8508492" y="6191250"/>
                </a:moveTo>
                <a:lnTo>
                  <a:pt x="8508492" y="25908"/>
                </a:lnTo>
                <a:lnTo>
                  <a:pt x="8496300" y="25908"/>
                </a:lnTo>
                <a:lnTo>
                  <a:pt x="8496300" y="6191250"/>
                </a:lnTo>
                <a:lnTo>
                  <a:pt x="8508492" y="6191250"/>
                </a:lnTo>
                <a:close/>
              </a:path>
              <a:path w="8521700" h="6217284">
                <a:moveTo>
                  <a:pt x="8508492" y="6217158"/>
                </a:moveTo>
                <a:lnTo>
                  <a:pt x="8508492" y="6191250"/>
                </a:lnTo>
                <a:lnTo>
                  <a:pt x="8496300" y="6204204"/>
                </a:lnTo>
                <a:lnTo>
                  <a:pt x="8496300" y="6217158"/>
                </a:lnTo>
                <a:lnTo>
                  <a:pt x="8508492" y="6217158"/>
                </a:lnTo>
                <a:close/>
              </a:path>
            </a:pathLst>
          </a:custGeom>
          <a:solidFill>
            <a:srgbClr val="D925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63091" y="6515100"/>
            <a:ext cx="2376677" cy="576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839" y="348995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6675" y="2250907"/>
            <a:ext cx="8020050" cy="1619802"/>
          </a:xfrm>
        </p:spPr>
        <p:txBody>
          <a:bodyPr anchor="b"/>
          <a:lstStyle>
            <a:lvl1pPr algn="ctr">
              <a:defRPr sz="5263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323935"/>
          </a:xfrm>
        </p:spPr>
        <p:txBody>
          <a:bodyPr/>
          <a:lstStyle>
            <a:lvl1pPr marL="0" indent="0" algn="ctr">
              <a:buNone/>
              <a:defRPr sz="2105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067E1F12-160A-4C88-829B-590EC28FD275}" type="datetimeFigureOut">
              <a:rPr lang="pt-BR" smtClean="0"/>
              <a:t>11/07/2019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EE9C9307-50D2-41B7-BC24-594552A427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59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86497" y="669798"/>
            <a:ext cx="8521700" cy="6217285"/>
          </a:xfrm>
          <a:custGeom>
            <a:avLst/>
            <a:gdLst/>
            <a:ahLst/>
            <a:cxnLst/>
            <a:rect l="l" t="t" r="r" b="b"/>
            <a:pathLst>
              <a:path w="8521700" h="6217284">
                <a:moveTo>
                  <a:pt x="8521446" y="6211062"/>
                </a:moveTo>
                <a:lnTo>
                  <a:pt x="8521446" y="6096"/>
                </a:lnTo>
                <a:lnTo>
                  <a:pt x="8516112" y="0"/>
                </a:lnTo>
                <a:lnTo>
                  <a:pt x="5333" y="0"/>
                </a:lnTo>
                <a:lnTo>
                  <a:pt x="0" y="6096"/>
                </a:lnTo>
                <a:lnTo>
                  <a:pt x="0" y="6211062"/>
                </a:lnTo>
                <a:lnTo>
                  <a:pt x="5334" y="6217158"/>
                </a:lnTo>
                <a:lnTo>
                  <a:pt x="12192" y="6217158"/>
                </a:lnTo>
                <a:lnTo>
                  <a:pt x="12192" y="25908"/>
                </a:lnTo>
                <a:lnTo>
                  <a:pt x="25146" y="12954"/>
                </a:lnTo>
                <a:lnTo>
                  <a:pt x="25146" y="25908"/>
                </a:lnTo>
                <a:lnTo>
                  <a:pt x="8496300" y="25908"/>
                </a:lnTo>
                <a:lnTo>
                  <a:pt x="8496300" y="12954"/>
                </a:lnTo>
                <a:lnTo>
                  <a:pt x="8508492" y="25908"/>
                </a:lnTo>
                <a:lnTo>
                  <a:pt x="8508492" y="6217158"/>
                </a:lnTo>
                <a:lnTo>
                  <a:pt x="8516112" y="6217158"/>
                </a:lnTo>
                <a:lnTo>
                  <a:pt x="8521446" y="6211062"/>
                </a:lnTo>
                <a:close/>
              </a:path>
              <a:path w="8521700" h="6217284">
                <a:moveTo>
                  <a:pt x="25146" y="25908"/>
                </a:moveTo>
                <a:lnTo>
                  <a:pt x="25146" y="12954"/>
                </a:lnTo>
                <a:lnTo>
                  <a:pt x="12192" y="25908"/>
                </a:lnTo>
                <a:lnTo>
                  <a:pt x="25146" y="25908"/>
                </a:lnTo>
                <a:close/>
              </a:path>
              <a:path w="8521700" h="6217284">
                <a:moveTo>
                  <a:pt x="25146" y="6191250"/>
                </a:moveTo>
                <a:lnTo>
                  <a:pt x="25146" y="25908"/>
                </a:lnTo>
                <a:lnTo>
                  <a:pt x="12192" y="25908"/>
                </a:lnTo>
                <a:lnTo>
                  <a:pt x="12192" y="6191250"/>
                </a:lnTo>
                <a:lnTo>
                  <a:pt x="25146" y="6191250"/>
                </a:lnTo>
                <a:close/>
              </a:path>
              <a:path w="8521700" h="6217284">
                <a:moveTo>
                  <a:pt x="8508492" y="6191250"/>
                </a:moveTo>
                <a:lnTo>
                  <a:pt x="12192" y="6191250"/>
                </a:lnTo>
                <a:lnTo>
                  <a:pt x="25146" y="6204204"/>
                </a:lnTo>
                <a:lnTo>
                  <a:pt x="25146" y="6217158"/>
                </a:lnTo>
                <a:lnTo>
                  <a:pt x="8496300" y="6217158"/>
                </a:lnTo>
                <a:lnTo>
                  <a:pt x="8496300" y="6204204"/>
                </a:lnTo>
                <a:lnTo>
                  <a:pt x="8508492" y="6191250"/>
                </a:lnTo>
                <a:close/>
              </a:path>
              <a:path w="8521700" h="6217284">
                <a:moveTo>
                  <a:pt x="25146" y="6217158"/>
                </a:moveTo>
                <a:lnTo>
                  <a:pt x="25146" y="6204204"/>
                </a:lnTo>
                <a:lnTo>
                  <a:pt x="12192" y="6191250"/>
                </a:lnTo>
                <a:lnTo>
                  <a:pt x="12192" y="6217158"/>
                </a:lnTo>
                <a:lnTo>
                  <a:pt x="25146" y="6217158"/>
                </a:lnTo>
                <a:close/>
              </a:path>
              <a:path w="8521700" h="6217284">
                <a:moveTo>
                  <a:pt x="8508492" y="25908"/>
                </a:moveTo>
                <a:lnTo>
                  <a:pt x="8496300" y="12954"/>
                </a:lnTo>
                <a:lnTo>
                  <a:pt x="8496300" y="25908"/>
                </a:lnTo>
                <a:lnTo>
                  <a:pt x="8508492" y="25908"/>
                </a:lnTo>
                <a:close/>
              </a:path>
              <a:path w="8521700" h="6217284">
                <a:moveTo>
                  <a:pt x="8508492" y="6191250"/>
                </a:moveTo>
                <a:lnTo>
                  <a:pt x="8508492" y="25908"/>
                </a:lnTo>
                <a:lnTo>
                  <a:pt x="8496300" y="25908"/>
                </a:lnTo>
                <a:lnTo>
                  <a:pt x="8496300" y="6191250"/>
                </a:lnTo>
                <a:lnTo>
                  <a:pt x="8508492" y="6191250"/>
                </a:lnTo>
                <a:close/>
              </a:path>
              <a:path w="8521700" h="6217284">
                <a:moveTo>
                  <a:pt x="8508492" y="6217158"/>
                </a:moveTo>
                <a:lnTo>
                  <a:pt x="8508492" y="6191250"/>
                </a:lnTo>
                <a:lnTo>
                  <a:pt x="8496300" y="6204204"/>
                </a:lnTo>
                <a:lnTo>
                  <a:pt x="8496300" y="6217158"/>
                </a:lnTo>
                <a:lnTo>
                  <a:pt x="8508492" y="6217158"/>
                </a:lnTo>
                <a:close/>
              </a:path>
            </a:pathLst>
          </a:custGeom>
          <a:solidFill>
            <a:srgbClr val="D925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63091" y="6515100"/>
            <a:ext cx="2376677" cy="576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8605" y="1060958"/>
            <a:ext cx="7832725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5440" y="2002028"/>
            <a:ext cx="7762519" cy="4080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906"/>
            <a:ext cx="10693400" cy="601503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clrChange>
              <a:clrFrom>
                <a:srgbClr val="444444"/>
              </a:clrFrom>
              <a:clrTo>
                <a:srgbClr val="444444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906"/>
            <a:ext cx="10693400" cy="59893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22" y="200025"/>
            <a:ext cx="10697642" cy="7081837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6675" y="3798611"/>
            <a:ext cx="8020050" cy="2820539"/>
          </a:xfrm>
        </p:spPr>
        <p:txBody>
          <a:bodyPr>
            <a:noAutofit/>
          </a:bodyPr>
          <a:lstStyle/>
          <a:p>
            <a:endParaRPr lang="pt-BR" dirty="0"/>
          </a:p>
          <a:p>
            <a:r>
              <a:rPr lang="pt-BR" b="1" dirty="0" smtClean="0"/>
              <a:t>MÁRCIO </a:t>
            </a:r>
            <a:r>
              <a:rPr lang="pt-BR" b="1" dirty="0"/>
              <a:t>ROGERIO GABRIEL</a:t>
            </a:r>
          </a:p>
          <a:p>
            <a:pPr algn="just"/>
            <a:r>
              <a:rPr lang="pt-BR" b="1" dirty="0"/>
              <a:t>Economista, especialista em Administração Pública, Doutorando em Ciência Política. Superintendente de Licitações do Estado de Rondônia desde 2011, Auditor Fiscal de Tributos Estaduais/RO, </a:t>
            </a:r>
            <a:r>
              <a:rPr lang="pt-BR" b="1" dirty="0" err="1"/>
              <a:t>Ex-auditor</a:t>
            </a:r>
            <a:r>
              <a:rPr lang="pt-BR" b="1" dirty="0"/>
              <a:t> de Controle Externo do Tribunal de Contas de Rondônia. Professor de Licitações e Contratos. Professor de Economia Política da Faculdade Católica de Rondônia.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6675" y="1476617"/>
            <a:ext cx="8020050" cy="22303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sz="2894" dirty="0"/>
              <a:t>GOVERNO DO ESTADO DE RONDONIA</a:t>
            </a:r>
            <a:br>
              <a:rPr lang="pt-BR" sz="2894" dirty="0"/>
            </a:br>
            <a:r>
              <a:rPr lang="pt-BR" sz="2894" dirty="0"/>
              <a:t>SUPERINTENDÊNCIA ESTADUAL DE COMPRAS E LICITAÇÕES</a:t>
            </a:r>
            <a:br>
              <a:rPr lang="pt-BR" sz="2894" dirty="0"/>
            </a:br>
            <a:r>
              <a:rPr lang="pt-BR" sz="2894" dirty="0"/>
              <a:t/>
            </a:r>
            <a:br>
              <a:rPr lang="pt-BR" sz="2894" dirty="0"/>
            </a:br>
            <a:r>
              <a:rPr lang="pt-BR" sz="2894" dirty="0" smtClean="0"/>
              <a:t>COMPRAS PUBLICAS</a:t>
            </a:r>
            <a:r>
              <a:rPr lang="pt-BR" sz="3158" dirty="0"/>
              <a:t/>
            </a:r>
            <a:br>
              <a:rPr lang="pt-BR" sz="3158" dirty="0"/>
            </a:br>
            <a:endParaRPr lang="pt-BR" sz="3158" dirty="0"/>
          </a:p>
        </p:txBody>
      </p:sp>
    </p:spTree>
    <p:extLst>
      <p:ext uri="{BB962C8B-B14F-4D97-AF65-F5344CB8AC3E}">
        <p14:creationId xmlns:p14="http://schemas.microsoft.com/office/powerpoint/2010/main" val="52894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65440" y="2002028"/>
            <a:ext cx="7762519" cy="4093428"/>
          </a:xfrm>
        </p:spPr>
        <p:txBody>
          <a:bodyPr/>
          <a:lstStyle/>
          <a:p>
            <a:r>
              <a:rPr lang="pt-BR" sz="4400" i="1" spc="-75" dirty="0">
                <a:latin typeface="Trebuchet MS"/>
                <a:cs typeface="Trebuchet MS"/>
              </a:rPr>
              <a:t>O </a:t>
            </a:r>
            <a:r>
              <a:rPr lang="pt-BR" sz="4400" i="1" spc="-175" dirty="0">
                <a:latin typeface="Trebuchet MS"/>
                <a:cs typeface="Trebuchet MS"/>
              </a:rPr>
              <a:t>Sistema </a:t>
            </a:r>
            <a:r>
              <a:rPr lang="pt-BR" sz="4400" i="1" spc="-185" dirty="0">
                <a:latin typeface="Trebuchet MS"/>
                <a:cs typeface="Trebuchet MS"/>
              </a:rPr>
              <a:t>de </a:t>
            </a:r>
            <a:r>
              <a:rPr lang="pt-BR" sz="4400" i="1" spc="-180" dirty="0">
                <a:latin typeface="Trebuchet MS"/>
                <a:cs typeface="Trebuchet MS"/>
              </a:rPr>
              <a:t>Registro </a:t>
            </a:r>
            <a:r>
              <a:rPr lang="pt-BR" sz="4400" i="1" spc="-185" dirty="0">
                <a:latin typeface="Trebuchet MS"/>
                <a:cs typeface="Trebuchet MS"/>
              </a:rPr>
              <a:t>de </a:t>
            </a:r>
            <a:r>
              <a:rPr lang="pt-BR" sz="4400" i="1" spc="-155" dirty="0">
                <a:latin typeface="Trebuchet MS"/>
                <a:cs typeface="Trebuchet MS"/>
              </a:rPr>
              <a:t>Preços </a:t>
            </a:r>
            <a:r>
              <a:rPr lang="pt-BR" sz="4400" i="1" spc="-215" dirty="0">
                <a:latin typeface="Trebuchet MS"/>
                <a:cs typeface="Trebuchet MS"/>
              </a:rPr>
              <a:t>e </a:t>
            </a:r>
            <a:r>
              <a:rPr lang="pt-BR" sz="4400" i="1" spc="-145" dirty="0">
                <a:latin typeface="Trebuchet MS"/>
                <a:cs typeface="Trebuchet MS"/>
              </a:rPr>
              <a:t>seu  </a:t>
            </a:r>
            <a:r>
              <a:rPr lang="pt-BR" sz="4400" i="1" spc="-100" dirty="0">
                <a:latin typeface="Trebuchet MS"/>
                <a:cs typeface="Trebuchet MS"/>
              </a:rPr>
              <a:t>uso </a:t>
            </a:r>
            <a:r>
              <a:rPr lang="pt-BR" sz="4400" i="1" spc="-125" dirty="0">
                <a:latin typeface="Trebuchet MS"/>
                <a:cs typeface="Trebuchet MS"/>
              </a:rPr>
              <a:t>como </a:t>
            </a:r>
            <a:r>
              <a:rPr lang="pt-BR" sz="4400" i="1" spc="-200" dirty="0">
                <a:latin typeface="Trebuchet MS"/>
                <a:cs typeface="Trebuchet MS"/>
              </a:rPr>
              <a:t>instrumento </a:t>
            </a:r>
            <a:r>
              <a:rPr lang="pt-BR" sz="4400" i="1" spc="-185" dirty="0">
                <a:latin typeface="Trebuchet MS"/>
                <a:cs typeface="Trebuchet MS"/>
              </a:rPr>
              <a:t>de </a:t>
            </a:r>
            <a:r>
              <a:rPr lang="pt-BR" sz="4400" i="1" spc="-125" dirty="0">
                <a:latin typeface="Trebuchet MS"/>
                <a:cs typeface="Trebuchet MS"/>
              </a:rPr>
              <a:t>gestão</a:t>
            </a:r>
            <a:r>
              <a:rPr lang="pt-BR" sz="4400" i="1" spc="-840" dirty="0">
                <a:latin typeface="Trebuchet MS"/>
                <a:cs typeface="Trebuchet MS"/>
              </a:rPr>
              <a:t>  </a:t>
            </a:r>
            <a:r>
              <a:rPr lang="pt-BR" sz="4400" i="1" spc="-185" dirty="0">
                <a:latin typeface="Trebuchet MS"/>
                <a:cs typeface="Trebuchet MS"/>
              </a:rPr>
              <a:t>pública </a:t>
            </a:r>
            <a:r>
              <a:rPr lang="pt-BR" i="1" spc="-185" dirty="0">
                <a:latin typeface="Trebuchet MS"/>
                <a:cs typeface="Trebuchet MS"/>
              </a:rPr>
              <a:t/>
            </a:r>
            <a:br>
              <a:rPr lang="pt-BR" i="1" spc="-185" dirty="0">
                <a:latin typeface="Trebuchet MS"/>
                <a:cs typeface="Trebuchet MS"/>
              </a:rPr>
            </a:br>
            <a:r>
              <a:rPr lang="pt-BR" i="1" spc="-185" dirty="0">
                <a:latin typeface="Trebuchet MS"/>
                <a:cs typeface="Trebuchet MS"/>
              </a:rPr>
              <a:t/>
            </a:r>
            <a:br>
              <a:rPr lang="pt-BR" i="1" spc="-185" dirty="0">
                <a:latin typeface="Trebuchet MS"/>
                <a:cs typeface="Trebuchet MS"/>
              </a:rPr>
            </a:br>
            <a:r>
              <a:rPr lang="pt-BR" i="1" spc="-185" dirty="0">
                <a:latin typeface="Trebuchet MS"/>
                <a:cs typeface="Trebuchet MS"/>
              </a:rPr>
              <a:t/>
            </a:r>
            <a:br>
              <a:rPr lang="pt-BR" i="1" spc="-185" dirty="0">
                <a:latin typeface="Trebuchet MS"/>
                <a:cs typeface="Trebuchet MS"/>
              </a:rPr>
            </a:br>
            <a:endParaRPr lang="pt-BR" i="1" spc="-185" dirty="0" smtClean="0">
              <a:latin typeface="Trebuchet MS"/>
              <a:cs typeface="Trebuchet MS"/>
            </a:endParaRPr>
          </a:p>
          <a:p>
            <a:endParaRPr lang="pt-BR" i="1" spc="-185" dirty="0">
              <a:latin typeface="Trebuchet MS"/>
              <a:cs typeface="Trebuchet MS"/>
            </a:endParaRPr>
          </a:p>
          <a:p>
            <a:r>
              <a:rPr lang="pt-BR" i="1" spc="-185" dirty="0">
                <a:latin typeface="Trebuchet MS"/>
                <a:cs typeface="Trebuchet MS"/>
              </a:rPr>
              <a:t/>
            </a:r>
            <a:br>
              <a:rPr lang="pt-BR" i="1" spc="-185" dirty="0">
                <a:latin typeface="Trebuchet MS"/>
                <a:cs typeface="Trebuchet MS"/>
              </a:rPr>
            </a:br>
            <a:r>
              <a:rPr lang="pt-BR" sz="1400" i="1" spc="-185" dirty="0">
                <a:latin typeface="Trebuchet MS"/>
                <a:cs typeface="Trebuchet MS"/>
              </a:rPr>
              <a:t>elaborado por </a:t>
            </a:r>
            <a:r>
              <a:rPr lang="pt-BR" sz="1400" dirty="0"/>
              <a:t>Rafael Sérgio Lima de Oliveira, com adaptações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11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</a:t>
            </a:r>
            <a:r>
              <a:rPr lang="pt-BR" spc="-5" dirty="0"/>
              <a:t>DE </a:t>
            </a:r>
            <a:r>
              <a:rPr lang="pt-BR" dirty="0"/>
              <a:t>REGISTRO </a:t>
            </a:r>
            <a:r>
              <a:rPr lang="pt-BR" spc="-5" dirty="0"/>
              <a:t>DE</a:t>
            </a:r>
            <a:r>
              <a:rPr lang="pt-BR" spc="-225" dirty="0"/>
              <a:t> </a:t>
            </a:r>
            <a:r>
              <a:rPr lang="pt-BR" dirty="0"/>
              <a:t>PREÇO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65440" y="2002028"/>
            <a:ext cx="7762519" cy="332398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BENS, MATERIAIS, EQUIPAMENTOS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SERVIÇOS (obrigação de fazer)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OBRAS (obrigação de fazer)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48476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</a:t>
            </a:r>
            <a:r>
              <a:rPr lang="pt-BR" spc="-5" dirty="0"/>
              <a:t>DE </a:t>
            </a:r>
            <a:r>
              <a:rPr lang="pt-BR" dirty="0"/>
              <a:t>REGISTRO </a:t>
            </a:r>
            <a:r>
              <a:rPr lang="pt-BR" spc="-5" dirty="0"/>
              <a:t>DE</a:t>
            </a:r>
            <a:r>
              <a:rPr lang="pt-BR" spc="-225" dirty="0"/>
              <a:t> </a:t>
            </a:r>
            <a:r>
              <a:rPr lang="pt-BR" dirty="0"/>
              <a:t>PREÇO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65440" y="2002028"/>
            <a:ext cx="7762519" cy="4616648"/>
          </a:xfrm>
        </p:spPr>
        <p:txBody>
          <a:bodyPr/>
          <a:lstStyle/>
          <a:p>
            <a:r>
              <a:rPr lang="pt-BR" dirty="0" smtClean="0"/>
              <a:t>VANTAGENS </a:t>
            </a:r>
          </a:p>
          <a:p>
            <a:endParaRPr lang="pt-BR" dirty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Planejamento das compras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Redução </a:t>
            </a:r>
            <a:r>
              <a:rPr lang="pt-BR" dirty="0"/>
              <a:t>do número de licitações durante o </a:t>
            </a:r>
            <a:r>
              <a:rPr lang="pt-BR" dirty="0" smtClean="0"/>
              <a:t>exercício;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Redução </a:t>
            </a:r>
            <a:r>
              <a:rPr lang="pt-BR" dirty="0"/>
              <a:t>dos custos operacionais e de estoques; </a:t>
            </a:r>
            <a:endParaRPr lang="pt-BR" dirty="0" smtClean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Agilidade </a:t>
            </a:r>
            <a:r>
              <a:rPr lang="pt-BR" dirty="0"/>
              <a:t>e otimização nas contratações </a:t>
            </a:r>
            <a:r>
              <a:rPr lang="pt-BR" dirty="0" smtClean="0"/>
              <a:t>pública;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Aquisição conforme demanda e conforme disponibilidade financeira;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pt-BR" dirty="0" smtClean="0"/>
              <a:t>Não gera obrigação de compra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971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7959" y="2217673"/>
            <a:ext cx="472694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DA </a:t>
            </a:r>
            <a:r>
              <a:rPr sz="2400" spc="-25" dirty="0">
                <a:latin typeface="Arial"/>
                <a:cs typeface="Arial"/>
              </a:rPr>
              <a:t>MONTAGEM </a:t>
            </a:r>
            <a:r>
              <a:rPr sz="2400" dirty="0">
                <a:latin typeface="Arial"/>
                <a:cs typeface="Arial"/>
              </a:rPr>
              <a:t>DO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PROCESSO:</a:t>
            </a:r>
            <a:endParaRPr sz="2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410"/>
              </a:spcBef>
              <a:tabLst>
                <a:tab pos="927100" algn="l"/>
              </a:tabLst>
            </a:pPr>
            <a:r>
              <a:rPr sz="2000" spc="-5" dirty="0">
                <a:latin typeface="Arial"/>
                <a:cs typeface="Arial"/>
              </a:rPr>
              <a:t>A.	Instrução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processual;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5147" y="4108956"/>
            <a:ext cx="7160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sz="2000" spc="-5" dirty="0">
                <a:latin typeface="Arial"/>
                <a:cs typeface="Arial"/>
              </a:rPr>
              <a:t>B.	</a:t>
            </a:r>
            <a:r>
              <a:rPr sz="2000" spc="-10" dirty="0">
                <a:latin typeface="Arial"/>
                <a:cs typeface="Arial"/>
              </a:rPr>
              <a:t>Elaboração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do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edital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seus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anexos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(art.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9º,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do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Decreto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nº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2346" y="4413756"/>
            <a:ext cx="14497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7.892/2013).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3133" y="3161538"/>
            <a:ext cx="7705090" cy="3641090"/>
          </a:xfrm>
          <a:custGeom>
            <a:avLst/>
            <a:gdLst/>
            <a:ahLst/>
            <a:cxnLst/>
            <a:rect l="l" t="t" r="r" b="b"/>
            <a:pathLst>
              <a:path w="7705090" h="3641090">
                <a:moveTo>
                  <a:pt x="7704582" y="3256787"/>
                </a:moveTo>
                <a:lnTo>
                  <a:pt x="7704582" y="1720595"/>
                </a:lnTo>
                <a:lnTo>
                  <a:pt x="7701585" y="1672474"/>
                </a:lnTo>
                <a:lnTo>
                  <a:pt x="7692836" y="1626121"/>
                </a:lnTo>
                <a:lnTo>
                  <a:pt x="7678698" y="1581900"/>
                </a:lnTo>
                <a:lnTo>
                  <a:pt x="7659532" y="1540171"/>
                </a:lnTo>
                <a:lnTo>
                  <a:pt x="7635700" y="1501298"/>
                </a:lnTo>
                <a:lnTo>
                  <a:pt x="7607564" y="1465641"/>
                </a:lnTo>
                <a:lnTo>
                  <a:pt x="7575488" y="1433565"/>
                </a:lnTo>
                <a:lnTo>
                  <a:pt x="7539831" y="1405429"/>
                </a:lnTo>
                <a:lnTo>
                  <a:pt x="7500958" y="1381597"/>
                </a:lnTo>
                <a:lnTo>
                  <a:pt x="7459229" y="1362431"/>
                </a:lnTo>
                <a:lnTo>
                  <a:pt x="7415008" y="1348293"/>
                </a:lnTo>
                <a:lnTo>
                  <a:pt x="7368655" y="1339544"/>
                </a:lnTo>
                <a:lnTo>
                  <a:pt x="7320533" y="1336547"/>
                </a:lnTo>
                <a:lnTo>
                  <a:pt x="3210306" y="1336547"/>
                </a:lnTo>
                <a:lnTo>
                  <a:pt x="1782318" y="0"/>
                </a:lnTo>
                <a:lnTo>
                  <a:pt x="1283970" y="1336547"/>
                </a:lnTo>
                <a:lnTo>
                  <a:pt x="384047" y="1336547"/>
                </a:lnTo>
                <a:lnTo>
                  <a:pt x="335776" y="1339544"/>
                </a:lnTo>
                <a:lnTo>
                  <a:pt x="289322" y="1348293"/>
                </a:lnTo>
                <a:lnTo>
                  <a:pt x="245040" y="1362431"/>
                </a:lnTo>
                <a:lnTo>
                  <a:pt x="203286" y="1381597"/>
                </a:lnTo>
                <a:lnTo>
                  <a:pt x="164417" y="1405429"/>
                </a:lnTo>
                <a:lnTo>
                  <a:pt x="128788" y="1433565"/>
                </a:lnTo>
                <a:lnTo>
                  <a:pt x="96754" y="1465641"/>
                </a:lnTo>
                <a:lnTo>
                  <a:pt x="68673" y="1501298"/>
                </a:lnTo>
                <a:lnTo>
                  <a:pt x="44900" y="1540171"/>
                </a:lnTo>
                <a:lnTo>
                  <a:pt x="25790" y="1581900"/>
                </a:lnTo>
                <a:lnTo>
                  <a:pt x="11699" y="1626121"/>
                </a:lnTo>
                <a:lnTo>
                  <a:pt x="2984" y="1672474"/>
                </a:lnTo>
                <a:lnTo>
                  <a:pt x="0" y="1720595"/>
                </a:lnTo>
                <a:lnTo>
                  <a:pt x="0" y="3256787"/>
                </a:lnTo>
                <a:lnTo>
                  <a:pt x="2984" y="3305059"/>
                </a:lnTo>
                <a:lnTo>
                  <a:pt x="11699" y="3351513"/>
                </a:lnTo>
                <a:lnTo>
                  <a:pt x="25790" y="3395795"/>
                </a:lnTo>
                <a:lnTo>
                  <a:pt x="44900" y="3437549"/>
                </a:lnTo>
                <a:lnTo>
                  <a:pt x="68673" y="3476418"/>
                </a:lnTo>
                <a:lnTo>
                  <a:pt x="96754" y="3512047"/>
                </a:lnTo>
                <a:lnTo>
                  <a:pt x="128788" y="3544081"/>
                </a:lnTo>
                <a:lnTo>
                  <a:pt x="164417" y="3572162"/>
                </a:lnTo>
                <a:lnTo>
                  <a:pt x="203286" y="3595935"/>
                </a:lnTo>
                <a:lnTo>
                  <a:pt x="245040" y="3615045"/>
                </a:lnTo>
                <a:lnTo>
                  <a:pt x="289322" y="3629136"/>
                </a:lnTo>
                <a:lnTo>
                  <a:pt x="335776" y="3637851"/>
                </a:lnTo>
                <a:lnTo>
                  <a:pt x="384048" y="3640835"/>
                </a:lnTo>
                <a:lnTo>
                  <a:pt x="7320533" y="3640835"/>
                </a:lnTo>
                <a:lnTo>
                  <a:pt x="7368655" y="3637851"/>
                </a:lnTo>
                <a:lnTo>
                  <a:pt x="7415008" y="3629136"/>
                </a:lnTo>
                <a:lnTo>
                  <a:pt x="7459229" y="3615045"/>
                </a:lnTo>
                <a:lnTo>
                  <a:pt x="7500958" y="3595935"/>
                </a:lnTo>
                <a:lnTo>
                  <a:pt x="7539831" y="3572162"/>
                </a:lnTo>
                <a:lnTo>
                  <a:pt x="7575488" y="3544081"/>
                </a:lnTo>
                <a:lnTo>
                  <a:pt x="7607564" y="3512047"/>
                </a:lnTo>
                <a:lnTo>
                  <a:pt x="7635700" y="3476418"/>
                </a:lnTo>
                <a:lnTo>
                  <a:pt x="7659532" y="3437549"/>
                </a:lnTo>
                <a:lnTo>
                  <a:pt x="7678698" y="3395795"/>
                </a:lnTo>
                <a:lnTo>
                  <a:pt x="7692836" y="3351513"/>
                </a:lnTo>
                <a:lnTo>
                  <a:pt x="7701585" y="3305059"/>
                </a:lnTo>
                <a:lnTo>
                  <a:pt x="7704582" y="3256787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0179" y="3148583"/>
            <a:ext cx="7730490" cy="3667125"/>
          </a:xfrm>
          <a:custGeom>
            <a:avLst/>
            <a:gdLst/>
            <a:ahLst/>
            <a:cxnLst/>
            <a:rect l="l" t="t" r="r" b="b"/>
            <a:pathLst>
              <a:path w="7730490" h="3667125">
                <a:moveTo>
                  <a:pt x="1287860" y="1337310"/>
                </a:moveTo>
                <a:lnTo>
                  <a:pt x="396239" y="1337310"/>
                </a:lnTo>
                <a:lnTo>
                  <a:pt x="348533" y="1339874"/>
                </a:lnTo>
                <a:lnTo>
                  <a:pt x="302348" y="1348156"/>
                </a:lnTo>
                <a:lnTo>
                  <a:pt x="258055" y="1361795"/>
                </a:lnTo>
                <a:lnTo>
                  <a:pt x="216025" y="1380431"/>
                </a:lnTo>
                <a:lnTo>
                  <a:pt x="176628" y="1403706"/>
                </a:lnTo>
                <a:lnTo>
                  <a:pt x="140235" y="1431259"/>
                </a:lnTo>
                <a:lnTo>
                  <a:pt x="107218" y="1462732"/>
                </a:lnTo>
                <a:lnTo>
                  <a:pt x="77947" y="1497764"/>
                </a:lnTo>
                <a:lnTo>
                  <a:pt x="52793" y="1535996"/>
                </a:lnTo>
                <a:lnTo>
                  <a:pt x="32126" y="1577069"/>
                </a:lnTo>
                <a:lnTo>
                  <a:pt x="16318" y="1620623"/>
                </a:lnTo>
                <a:lnTo>
                  <a:pt x="5740" y="1666299"/>
                </a:lnTo>
                <a:lnTo>
                  <a:pt x="761" y="1713738"/>
                </a:lnTo>
                <a:lnTo>
                  <a:pt x="0" y="1733550"/>
                </a:lnTo>
                <a:lnTo>
                  <a:pt x="0" y="3270504"/>
                </a:lnTo>
                <a:lnTo>
                  <a:pt x="2286" y="3310890"/>
                </a:lnTo>
                <a:lnTo>
                  <a:pt x="10225" y="3360393"/>
                </a:lnTo>
                <a:lnTo>
                  <a:pt x="24300" y="3407745"/>
                </a:lnTo>
                <a:lnTo>
                  <a:pt x="25146" y="3409657"/>
                </a:lnTo>
                <a:lnTo>
                  <a:pt x="25146" y="1733550"/>
                </a:lnTo>
                <a:lnTo>
                  <a:pt x="25908" y="1714500"/>
                </a:lnTo>
                <a:lnTo>
                  <a:pt x="31497" y="1666150"/>
                </a:lnTo>
                <a:lnTo>
                  <a:pt x="43090" y="1619946"/>
                </a:lnTo>
                <a:lnTo>
                  <a:pt x="60267" y="1576282"/>
                </a:lnTo>
                <a:lnTo>
                  <a:pt x="82609" y="1535551"/>
                </a:lnTo>
                <a:lnTo>
                  <a:pt x="109697" y="1498145"/>
                </a:lnTo>
                <a:lnTo>
                  <a:pt x="141112" y="1464459"/>
                </a:lnTo>
                <a:lnTo>
                  <a:pt x="176436" y="1434884"/>
                </a:lnTo>
                <a:lnTo>
                  <a:pt x="215248" y="1409815"/>
                </a:lnTo>
                <a:lnTo>
                  <a:pt x="257129" y="1389645"/>
                </a:lnTo>
                <a:lnTo>
                  <a:pt x="301662" y="1374766"/>
                </a:lnTo>
                <a:lnTo>
                  <a:pt x="348425" y="1365572"/>
                </a:lnTo>
                <a:lnTo>
                  <a:pt x="396239" y="1362504"/>
                </a:lnTo>
                <a:lnTo>
                  <a:pt x="1284732" y="1362456"/>
                </a:lnTo>
                <a:lnTo>
                  <a:pt x="1284732" y="1345692"/>
                </a:lnTo>
                <a:lnTo>
                  <a:pt x="1287860" y="1337310"/>
                </a:lnTo>
                <a:close/>
              </a:path>
              <a:path w="7730490" h="3667125">
                <a:moveTo>
                  <a:pt x="7704582" y="3408674"/>
                </a:moveTo>
                <a:lnTo>
                  <a:pt x="7704582" y="3289554"/>
                </a:lnTo>
                <a:lnTo>
                  <a:pt x="7703058" y="3308604"/>
                </a:lnTo>
                <a:lnTo>
                  <a:pt x="7700772" y="3326891"/>
                </a:lnTo>
                <a:lnTo>
                  <a:pt x="7680502" y="3402762"/>
                </a:lnTo>
                <a:lnTo>
                  <a:pt x="7664248" y="3439015"/>
                </a:lnTo>
                <a:lnTo>
                  <a:pt x="7644158" y="3473308"/>
                </a:lnTo>
                <a:lnTo>
                  <a:pt x="7620000" y="3506724"/>
                </a:lnTo>
                <a:lnTo>
                  <a:pt x="7569708" y="3557016"/>
                </a:lnTo>
                <a:lnTo>
                  <a:pt x="7505501" y="3599123"/>
                </a:lnTo>
                <a:lnTo>
                  <a:pt x="7468542" y="3616085"/>
                </a:lnTo>
                <a:lnTo>
                  <a:pt x="7429970" y="3628849"/>
                </a:lnTo>
                <a:lnTo>
                  <a:pt x="7389876" y="3637026"/>
                </a:lnTo>
                <a:lnTo>
                  <a:pt x="7333488" y="3641568"/>
                </a:lnTo>
                <a:lnTo>
                  <a:pt x="396240" y="3641568"/>
                </a:lnTo>
                <a:lnTo>
                  <a:pt x="358140" y="3639312"/>
                </a:lnTo>
                <a:lnTo>
                  <a:pt x="303276" y="3629405"/>
                </a:lnTo>
                <a:lnTo>
                  <a:pt x="251460" y="3611879"/>
                </a:lnTo>
                <a:lnTo>
                  <a:pt x="206827" y="3589209"/>
                </a:lnTo>
                <a:lnTo>
                  <a:pt x="166020" y="3561057"/>
                </a:lnTo>
                <a:lnTo>
                  <a:pt x="129502" y="3527973"/>
                </a:lnTo>
                <a:lnTo>
                  <a:pt x="97736" y="3490507"/>
                </a:lnTo>
                <a:lnTo>
                  <a:pt x="71183" y="3449211"/>
                </a:lnTo>
                <a:lnTo>
                  <a:pt x="50306" y="3404634"/>
                </a:lnTo>
                <a:lnTo>
                  <a:pt x="35568" y="3357327"/>
                </a:lnTo>
                <a:lnTo>
                  <a:pt x="27432" y="3307841"/>
                </a:lnTo>
                <a:lnTo>
                  <a:pt x="25146" y="3269741"/>
                </a:lnTo>
                <a:lnTo>
                  <a:pt x="25146" y="3409657"/>
                </a:lnTo>
                <a:lnTo>
                  <a:pt x="44105" y="3452520"/>
                </a:lnTo>
                <a:lnTo>
                  <a:pt x="69236" y="3494290"/>
                </a:lnTo>
                <a:lnTo>
                  <a:pt x="99287" y="3532628"/>
                </a:lnTo>
                <a:lnTo>
                  <a:pt x="133855" y="3567108"/>
                </a:lnTo>
                <a:lnTo>
                  <a:pt x="172533" y="3597301"/>
                </a:lnTo>
                <a:lnTo>
                  <a:pt x="214918" y="3622781"/>
                </a:lnTo>
                <a:lnTo>
                  <a:pt x="260604" y="3643122"/>
                </a:lnTo>
                <a:lnTo>
                  <a:pt x="297942" y="3654552"/>
                </a:lnTo>
                <a:lnTo>
                  <a:pt x="336804" y="3662172"/>
                </a:lnTo>
                <a:lnTo>
                  <a:pt x="376428" y="3665981"/>
                </a:lnTo>
                <a:lnTo>
                  <a:pt x="7333488" y="3666743"/>
                </a:lnTo>
                <a:lnTo>
                  <a:pt x="7354061" y="3665981"/>
                </a:lnTo>
                <a:lnTo>
                  <a:pt x="7394448" y="3662172"/>
                </a:lnTo>
                <a:lnTo>
                  <a:pt x="7455746" y="3647730"/>
                </a:lnTo>
                <a:lnTo>
                  <a:pt x="7496346" y="3631925"/>
                </a:lnTo>
                <a:lnTo>
                  <a:pt x="7534956" y="3611622"/>
                </a:lnTo>
                <a:lnTo>
                  <a:pt x="7571232" y="3587495"/>
                </a:lnTo>
                <a:lnTo>
                  <a:pt x="7627620" y="3536441"/>
                </a:lnTo>
                <a:lnTo>
                  <a:pt x="7675687" y="3470609"/>
                </a:lnTo>
                <a:lnTo>
                  <a:pt x="7695418" y="3432552"/>
                </a:lnTo>
                <a:lnTo>
                  <a:pt x="7704582" y="3408674"/>
                </a:lnTo>
                <a:close/>
              </a:path>
              <a:path w="7730490" h="3667125">
                <a:moveTo>
                  <a:pt x="1296924" y="1337310"/>
                </a:moveTo>
                <a:lnTo>
                  <a:pt x="1287860" y="1337310"/>
                </a:lnTo>
                <a:lnTo>
                  <a:pt x="1284732" y="1345692"/>
                </a:lnTo>
                <a:lnTo>
                  <a:pt x="1296924" y="1337310"/>
                </a:lnTo>
                <a:close/>
              </a:path>
              <a:path w="7730490" h="3667125">
                <a:moveTo>
                  <a:pt x="1296924" y="1362456"/>
                </a:moveTo>
                <a:lnTo>
                  <a:pt x="1296924" y="1337310"/>
                </a:lnTo>
                <a:lnTo>
                  <a:pt x="1284732" y="1345692"/>
                </a:lnTo>
                <a:lnTo>
                  <a:pt x="1284732" y="1362456"/>
                </a:lnTo>
                <a:lnTo>
                  <a:pt x="1296924" y="1362456"/>
                </a:lnTo>
                <a:close/>
              </a:path>
              <a:path w="7730490" h="3667125">
                <a:moveTo>
                  <a:pt x="3228387" y="1337309"/>
                </a:moveTo>
                <a:lnTo>
                  <a:pt x="1804416" y="3810"/>
                </a:lnTo>
                <a:lnTo>
                  <a:pt x="1800606" y="762"/>
                </a:lnTo>
                <a:lnTo>
                  <a:pt x="1796795" y="0"/>
                </a:lnTo>
                <a:lnTo>
                  <a:pt x="1792224" y="762"/>
                </a:lnTo>
                <a:lnTo>
                  <a:pt x="1788414" y="1524"/>
                </a:lnTo>
                <a:lnTo>
                  <a:pt x="1784604" y="4572"/>
                </a:lnTo>
                <a:lnTo>
                  <a:pt x="1783842" y="8381"/>
                </a:lnTo>
                <a:lnTo>
                  <a:pt x="1287860" y="1337310"/>
                </a:lnTo>
                <a:lnTo>
                  <a:pt x="1296924" y="1337310"/>
                </a:lnTo>
                <a:lnTo>
                  <a:pt x="1296924" y="1362456"/>
                </a:lnTo>
                <a:lnTo>
                  <a:pt x="1302258" y="1362456"/>
                </a:lnTo>
                <a:lnTo>
                  <a:pt x="1306830" y="1359408"/>
                </a:lnTo>
                <a:lnTo>
                  <a:pt x="1308354" y="1354073"/>
                </a:lnTo>
                <a:lnTo>
                  <a:pt x="1786889" y="72620"/>
                </a:lnTo>
                <a:lnTo>
                  <a:pt x="1786889" y="22098"/>
                </a:lnTo>
                <a:lnTo>
                  <a:pt x="1807464" y="17525"/>
                </a:lnTo>
                <a:lnTo>
                  <a:pt x="1807464" y="41375"/>
                </a:lnTo>
                <a:lnTo>
                  <a:pt x="3214116" y="1359408"/>
                </a:lnTo>
                <a:lnTo>
                  <a:pt x="3216402" y="1361693"/>
                </a:lnTo>
                <a:lnTo>
                  <a:pt x="3219450" y="1362455"/>
                </a:lnTo>
                <a:lnTo>
                  <a:pt x="3223260" y="1362455"/>
                </a:lnTo>
                <a:lnTo>
                  <a:pt x="3223260" y="1337309"/>
                </a:lnTo>
                <a:lnTo>
                  <a:pt x="3228387" y="1337309"/>
                </a:lnTo>
                <a:close/>
              </a:path>
              <a:path w="7730490" h="3667125">
                <a:moveTo>
                  <a:pt x="1807464" y="17525"/>
                </a:moveTo>
                <a:lnTo>
                  <a:pt x="1786889" y="22098"/>
                </a:lnTo>
                <a:lnTo>
                  <a:pt x="1800866" y="35193"/>
                </a:lnTo>
                <a:lnTo>
                  <a:pt x="1807464" y="17525"/>
                </a:lnTo>
                <a:close/>
              </a:path>
              <a:path w="7730490" h="3667125">
                <a:moveTo>
                  <a:pt x="1800866" y="35193"/>
                </a:moveTo>
                <a:lnTo>
                  <a:pt x="1786889" y="22098"/>
                </a:lnTo>
                <a:lnTo>
                  <a:pt x="1786889" y="72620"/>
                </a:lnTo>
                <a:lnTo>
                  <a:pt x="1800866" y="35193"/>
                </a:lnTo>
                <a:close/>
              </a:path>
              <a:path w="7730490" h="3667125">
                <a:moveTo>
                  <a:pt x="1807464" y="41375"/>
                </a:moveTo>
                <a:lnTo>
                  <a:pt x="1807464" y="17525"/>
                </a:lnTo>
                <a:lnTo>
                  <a:pt x="1800866" y="35193"/>
                </a:lnTo>
                <a:lnTo>
                  <a:pt x="1807464" y="41375"/>
                </a:lnTo>
                <a:close/>
              </a:path>
              <a:path w="7730490" h="3667125">
                <a:moveTo>
                  <a:pt x="3231642" y="1340358"/>
                </a:moveTo>
                <a:lnTo>
                  <a:pt x="3228387" y="1337309"/>
                </a:lnTo>
                <a:lnTo>
                  <a:pt x="3223260" y="1337309"/>
                </a:lnTo>
                <a:lnTo>
                  <a:pt x="3231642" y="1340358"/>
                </a:lnTo>
                <a:close/>
              </a:path>
              <a:path w="7730490" h="3667125">
                <a:moveTo>
                  <a:pt x="3231642" y="1362455"/>
                </a:moveTo>
                <a:lnTo>
                  <a:pt x="3231642" y="1340358"/>
                </a:lnTo>
                <a:lnTo>
                  <a:pt x="3223260" y="1337309"/>
                </a:lnTo>
                <a:lnTo>
                  <a:pt x="3223260" y="1362455"/>
                </a:lnTo>
                <a:lnTo>
                  <a:pt x="3231642" y="1362455"/>
                </a:lnTo>
                <a:close/>
              </a:path>
              <a:path w="7730490" h="3667125">
                <a:moveTo>
                  <a:pt x="7730490" y="3269741"/>
                </a:moveTo>
                <a:lnTo>
                  <a:pt x="7730490" y="1733549"/>
                </a:lnTo>
                <a:lnTo>
                  <a:pt x="7729728" y="1712975"/>
                </a:lnTo>
                <a:lnTo>
                  <a:pt x="7725918" y="1673351"/>
                </a:lnTo>
                <a:lnTo>
                  <a:pt x="7717535" y="1634489"/>
                </a:lnTo>
                <a:lnTo>
                  <a:pt x="7706106" y="1597151"/>
                </a:lnTo>
                <a:lnTo>
                  <a:pt x="7677189" y="1535937"/>
                </a:lnTo>
                <a:lnTo>
                  <a:pt x="7651242" y="1496372"/>
                </a:lnTo>
                <a:lnTo>
                  <a:pt x="7621222" y="1460669"/>
                </a:lnTo>
                <a:lnTo>
                  <a:pt x="7587316" y="1428862"/>
                </a:lnTo>
                <a:lnTo>
                  <a:pt x="7549973" y="1401299"/>
                </a:lnTo>
                <a:lnTo>
                  <a:pt x="7509574" y="1378246"/>
                </a:lnTo>
                <a:lnTo>
                  <a:pt x="7466503" y="1359972"/>
                </a:lnTo>
                <a:lnTo>
                  <a:pt x="7421142" y="1346745"/>
                </a:lnTo>
                <a:lnTo>
                  <a:pt x="7373874" y="1338833"/>
                </a:lnTo>
                <a:lnTo>
                  <a:pt x="3228387" y="1337309"/>
                </a:lnTo>
                <a:lnTo>
                  <a:pt x="3231642" y="1340358"/>
                </a:lnTo>
                <a:lnTo>
                  <a:pt x="3231642" y="1362455"/>
                </a:lnTo>
                <a:lnTo>
                  <a:pt x="7333488" y="1362455"/>
                </a:lnTo>
                <a:lnTo>
                  <a:pt x="7371588" y="1364741"/>
                </a:lnTo>
                <a:lnTo>
                  <a:pt x="7417942" y="1372322"/>
                </a:lnTo>
                <a:lnTo>
                  <a:pt x="7462264" y="1385519"/>
                </a:lnTo>
                <a:lnTo>
                  <a:pt x="7504159" y="1403990"/>
                </a:lnTo>
                <a:lnTo>
                  <a:pt x="7543232" y="1427391"/>
                </a:lnTo>
                <a:lnTo>
                  <a:pt x="7579090" y="1455377"/>
                </a:lnTo>
                <a:lnTo>
                  <a:pt x="7611338" y="1487604"/>
                </a:lnTo>
                <a:lnTo>
                  <a:pt x="7639583" y="1523729"/>
                </a:lnTo>
                <a:lnTo>
                  <a:pt x="7663429" y="1563408"/>
                </a:lnTo>
                <a:lnTo>
                  <a:pt x="7682483" y="1606295"/>
                </a:lnTo>
                <a:lnTo>
                  <a:pt x="7700772" y="1677923"/>
                </a:lnTo>
                <a:lnTo>
                  <a:pt x="7704582" y="1715261"/>
                </a:lnTo>
                <a:lnTo>
                  <a:pt x="7704582" y="3408674"/>
                </a:lnTo>
                <a:lnTo>
                  <a:pt x="7710778" y="3392528"/>
                </a:lnTo>
                <a:lnTo>
                  <a:pt x="7722108" y="3349752"/>
                </a:lnTo>
                <a:lnTo>
                  <a:pt x="7725918" y="3329939"/>
                </a:lnTo>
                <a:lnTo>
                  <a:pt x="7728204" y="3310128"/>
                </a:lnTo>
                <a:lnTo>
                  <a:pt x="7729728" y="3290315"/>
                </a:lnTo>
                <a:lnTo>
                  <a:pt x="7730490" y="326974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93875" y="4552441"/>
            <a:ext cx="27451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Decreto </a:t>
            </a:r>
            <a:r>
              <a:rPr sz="22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nº</a:t>
            </a:r>
            <a:r>
              <a:rPr sz="2200" b="1" u="heavy" spc="-1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7.892/2013: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Art. 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7º.</a:t>
            </a:r>
            <a:r>
              <a:rPr sz="2200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15" dirty="0">
                <a:solidFill>
                  <a:srgbClr val="FFFFFF"/>
                </a:solidFill>
                <a:latin typeface="Trebuchet MS"/>
                <a:cs typeface="Trebuchet MS"/>
              </a:rPr>
              <a:t>(...)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3875" y="5221478"/>
            <a:ext cx="732472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105" dirty="0">
                <a:solidFill>
                  <a:srgbClr val="FFFFFF"/>
                </a:solidFill>
                <a:latin typeface="Trebuchet MS"/>
                <a:cs typeface="Trebuchet MS"/>
              </a:rPr>
              <a:t>§ 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2400" u="heavy" spc="-44" baseline="243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</a:t>
            </a:r>
            <a:r>
              <a:rPr sz="2400" spc="-44" baseline="243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Na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licitação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registro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de preços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não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necessário 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indicar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dotação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orçamentária,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que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somente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será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exigida 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a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formalização 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contrato 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outro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instrumento 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hábil.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37677" y="1801621"/>
            <a:ext cx="7621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DAS </a:t>
            </a:r>
            <a:r>
              <a:rPr sz="2400" spc="-20" dirty="0">
                <a:latin typeface="Arial"/>
                <a:cs typeface="Arial"/>
              </a:rPr>
              <a:t>ATRIBUIÇÕES </a:t>
            </a:r>
            <a:r>
              <a:rPr sz="2400" dirty="0">
                <a:latin typeface="Arial"/>
                <a:cs typeface="Arial"/>
              </a:rPr>
              <a:t>DO ÓRGÃO </a:t>
            </a:r>
            <a:r>
              <a:rPr sz="2400" spc="-5" dirty="0">
                <a:latin typeface="Arial"/>
                <a:cs typeface="Arial"/>
              </a:rPr>
              <a:t>GERENCIADOR</a:t>
            </a:r>
            <a:r>
              <a:rPr sz="2400" spc="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(art.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37677" y="2167382"/>
            <a:ext cx="4125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5º, do Decreto nº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4877" y="2840227"/>
            <a:ext cx="53232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600" spc="-5" dirty="0">
                <a:latin typeface="Arial"/>
                <a:cs typeface="Arial"/>
              </a:rPr>
              <a:t>A.	Consolidar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estimativa individual 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5" dirty="0">
                <a:latin typeface="Arial"/>
                <a:cs typeface="Arial"/>
              </a:rPr>
              <a:t>total de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consumo;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4877" y="6010143"/>
            <a:ext cx="1479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  <a:tab pos="1251585" algn="l"/>
              </a:tabLst>
            </a:pPr>
            <a:r>
              <a:rPr sz="1600" spc="-5" dirty="0">
                <a:latin typeface="Arial"/>
                <a:cs typeface="Arial"/>
              </a:rPr>
              <a:t>G</a:t>
            </a:r>
            <a:r>
              <a:rPr sz="1600" dirty="0">
                <a:latin typeface="Arial"/>
                <a:cs typeface="Arial"/>
              </a:rPr>
              <a:t>.	</a:t>
            </a:r>
            <a:r>
              <a:rPr sz="1600" spc="-5" dirty="0">
                <a:latin typeface="Arial"/>
                <a:cs typeface="Arial"/>
              </a:rPr>
              <a:t>Aplica</a:t>
            </a:r>
            <a:r>
              <a:rPr sz="1600" dirty="0">
                <a:latin typeface="Arial"/>
                <a:cs typeface="Arial"/>
              </a:rPr>
              <a:t>r	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2255" y="6010143"/>
            <a:ext cx="55454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9365" algn="l"/>
                <a:tab pos="2505710" algn="l"/>
                <a:tab pos="2893695" algn="l"/>
                <a:tab pos="4286250" algn="l"/>
                <a:tab pos="5305425" algn="l"/>
              </a:tabLst>
            </a:pPr>
            <a:r>
              <a:rPr sz="1600" spc="-5" dirty="0">
                <a:latin typeface="Arial"/>
                <a:cs typeface="Arial"/>
              </a:rPr>
              <a:t>penalidade</a:t>
            </a:r>
            <a:r>
              <a:rPr sz="1600" dirty="0">
                <a:latin typeface="Arial"/>
                <a:cs typeface="Arial"/>
              </a:rPr>
              <a:t>s	</a:t>
            </a:r>
            <a:r>
              <a:rPr sz="1600" spc="-5" dirty="0">
                <a:latin typeface="Arial"/>
                <a:cs typeface="Arial"/>
              </a:rPr>
              <a:t>decorrente</a:t>
            </a:r>
            <a:r>
              <a:rPr sz="1600" dirty="0">
                <a:latin typeface="Arial"/>
                <a:cs typeface="Arial"/>
              </a:rPr>
              <a:t>s	</a:t>
            </a:r>
            <a:r>
              <a:rPr sz="1600" spc="-5" dirty="0">
                <a:latin typeface="Arial"/>
                <a:cs typeface="Arial"/>
              </a:rPr>
              <a:t>d</a:t>
            </a:r>
            <a:r>
              <a:rPr sz="1600" dirty="0">
                <a:latin typeface="Arial"/>
                <a:cs typeface="Arial"/>
              </a:rPr>
              <a:t>o	</a:t>
            </a:r>
            <a:r>
              <a:rPr sz="1600" spc="-5" dirty="0">
                <a:latin typeface="Arial"/>
                <a:cs typeface="Arial"/>
              </a:rPr>
              <a:t>procediment</a:t>
            </a:r>
            <a:r>
              <a:rPr sz="1600" dirty="0">
                <a:latin typeface="Arial"/>
                <a:cs typeface="Arial"/>
              </a:rPr>
              <a:t>o	</a:t>
            </a:r>
            <a:r>
              <a:rPr sz="1600" spc="-5" dirty="0">
                <a:latin typeface="Arial"/>
                <a:cs typeface="Arial"/>
              </a:rPr>
              <a:t>licitatório</a:t>
            </a:r>
            <a:r>
              <a:rPr sz="1600" dirty="0">
                <a:latin typeface="Arial"/>
                <a:cs typeface="Arial"/>
              </a:rPr>
              <a:t>,	do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2079" y="6253982"/>
            <a:ext cx="59804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descumprimento da ata 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5" dirty="0">
                <a:latin typeface="Arial"/>
                <a:cs typeface="Arial"/>
              </a:rPr>
              <a:t>do descumprimento dos seus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contratos.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3633" y="2380741"/>
            <a:ext cx="289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0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1800" b="1" spc="-9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1800" b="1" spc="-85" dirty="0">
                <a:solidFill>
                  <a:srgbClr val="FFFFFF"/>
                </a:solidFill>
                <a:latin typeface="Trebuchet MS"/>
                <a:cs typeface="Trebuchet MS"/>
              </a:rPr>
              <a:t>órgão</a:t>
            </a:r>
            <a:r>
              <a:rPr sz="1800" b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gerenciador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12167" y="2655061"/>
            <a:ext cx="2573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solicitar auxílio </a:t>
            </a:r>
            <a:r>
              <a:rPr sz="1800" b="1" spc="-125" dirty="0">
                <a:solidFill>
                  <a:srgbClr val="FFFFFF"/>
                </a:solidFill>
                <a:latin typeface="Trebuchet MS"/>
                <a:cs typeface="Trebuchet MS"/>
              </a:rPr>
              <a:t>técnico</a:t>
            </a:r>
            <a:r>
              <a:rPr sz="1800" b="1" spc="-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Trebuchet MS"/>
                <a:cs typeface="Trebuchet MS"/>
              </a:rPr>
              <a:t>dos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9589" y="2929382"/>
            <a:ext cx="2679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FFFFFF"/>
                </a:solidFill>
                <a:latin typeface="Trebuchet MS"/>
                <a:cs typeface="Trebuchet MS"/>
              </a:rPr>
              <a:t>órgãos </a:t>
            </a:r>
            <a:r>
              <a:rPr sz="1800" b="1" spc="-105" dirty="0">
                <a:solidFill>
                  <a:srgbClr val="FFFFFF"/>
                </a:solidFill>
                <a:latin typeface="Trebuchet MS"/>
                <a:cs typeface="Trebuchet MS"/>
              </a:rPr>
              <a:t>participantes 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para</a:t>
            </a:r>
            <a:r>
              <a:rPr sz="1800" b="1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65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94877" y="3302761"/>
            <a:ext cx="7162165" cy="2489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ts val="1770"/>
              </a:lnSpc>
              <a:spcBef>
                <a:spcPts val="100"/>
              </a:spcBef>
              <a:buAutoNum type="alphaUcPeriod" startAt="2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Adequar os respectivos termos de </a:t>
            </a:r>
            <a:r>
              <a:rPr sz="1600" spc="-380" dirty="0">
                <a:latin typeface="Arial"/>
                <a:cs typeface="Arial"/>
              </a:rPr>
              <a:t>ref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380" dirty="0">
                <a:latin typeface="Arial"/>
                <a:cs typeface="Arial"/>
              </a:rPr>
              <a:t>e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600" spc="-380" dirty="0">
                <a:latin typeface="Arial"/>
                <a:cs typeface="Arial"/>
              </a:rPr>
              <a:t>r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600" spc="-380" dirty="0">
                <a:latin typeface="Arial"/>
                <a:cs typeface="Arial"/>
              </a:rPr>
              <a:t>ê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600" spc="-380" dirty="0">
                <a:latin typeface="Arial"/>
                <a:cs typeface="Arial"/>
              </a:rPr>
              <a:t>n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id</a:t>
            </a:r>
            <a:r>
              <a:rPr sz="1600" spc="-380" dirty="0">
                <a:latin typeface="Arial"/>
                <a:cs typeface="Arial"/>
              </a:rPr>
              <a:t>c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380" dirty="0">
                <a:latin typeface="Arial"/>
                <a:cs typeface="Arial"/>
              </a:rPr>
              <a:t>ia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600" spc="-380" dirty="0">
                <a:latin typeface="Arial"/>
                <a:cs typeface="Arial"/>
              </a:rPr>
              <a:t>e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r>
              <a:rPr sz="1600" spc="-380" dirty="0">
                <a:latin typeface="Arial"/>
                <a:cs typeface="Arial"/>
              </a:rPr>
              <a:t>pr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600" spc="-380" dirty="0">
                <a:latin typeface="Arial"/>
                <a:cs typeface="Arial"/>
              </a:rPr>
              <a:t>o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600" spc="-380" dirty="0">
                <a:latin typeface="Arial"/>
                <a:cs typeface="Arial"/>
              </a:rPr>
              <a:t>j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600" spc="-380" dirty="0">
                <a:latin typeface="Arial"/>
                <a:cs typeface="Arial"/>
              </a:rPr>
              <a:t>e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600" spc="-380" dirty="0">
                <a:latin typeface="Arial"/>
                <a:cs typeface="Arial"/>
              </a:rPr>
              <a:t>to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600" spc="-380" dirty="0">
                <a:latin typeface="Arial"/>
                <a:cs typeface="Arial"/>
              </a:rPr>
              <a:t>s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ta</a:t>
            </a:r>
            <a:r>
              <a:rPr sz="1600" spc="-380" dirty="0">
                <a:latin typeface="Arial"/>
                <a:cs typeface="Arial"/>
              </a:rPr>
              <a:t>b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600" spc="-380" dirty="0">
                <a:latin typeface="Arial"/>
                <a:cs typeface="Arial"/>
              </a:rPr>
              <a:t>á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600" spc="-380" dirty="0">
                <a:latin typeface="Arial"/>
                <a:cs typeface="Arial"/>
              </a:rPr>
              <a:t>si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380" dirty="0">
                <a:latin typeface="Arial"/>
                <a:cs typeface="Arial"/>
              </a:rPr>
              <a:t>c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600" spc="-380" dirty="0">
                <a:latin typeface="Arial"/>
                <a:cs typeface="Arial"/>
              </a:rPr>
              <a:t>os</a:t>
            </a:r>
            <a:r>
              <a:rPr sz="2700" b="1" spc="-569" baseline="24691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1600" spc="-380" dirty="0">
                <a:latin typeface="Arial"/>
                <a:cs typeface="Arial"/>
              </a:rPr>
              <a:t>; </a:t>
            </a:r>
            <a:r>
              <a:rPr sz="2700" b="1" spc="-150" baseline="24691" dirty="0">
                <a:solidFill>
                  <a:srgbClr val="FFFFFF"/>
                </a:solidFill>
                <a:latin typeface="Trebuchet MS"/>
                <a:cs typeface="Trebuchet MS"/>
              </a:rPr>
              <a:t>tras</a:t>
            </a:r>
            <a:r>
              <a:rPr sz="2700" b="1" spc="-37" baseline="2469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i="1" spc="-225" baseline="24691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2700" baseline="24691" dirty="0">
              <a:latin typeface="Trebuchet MS"/>
              <a:cs typeface="Trebuchet MS"/>
            </a:endParaRPr>
          </a:p>
          <a:p>
            <a:pPr marL="5130165">
              <a:lnSpc>
                <a:spcPts val="1770"/>
              </a:lnSpc>
            </a:pPr>
            <a:r>
              <a:rPr sz="1800" b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i="1" spc="-15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b="1" spc="-15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  <a:p>
            <a:pPr marL="469900" marR="5080" indent="-457200">
              <a:lnSpc>
                <a:spcPct val="100000"/>
              </a:lnSpc>
              <a:spcBef>
                <a:spcPts val="500"/>
              </a:spcBef>
              <a:buAutoNum type="alphaUcPeriod" startAt="3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Instruir </a:t>
            </a:r>
            <a:r>
              <a:rPr sz="1600" dirty="0">
                <a:latin typeface="Arial"/>
                <a:cs typeface="Arial"/>
              </a:rPr>
              <a:t>o </a:t>
            </a:r>
            <a:r>
              <a:rPr sz="1600" spc="-5" dirty="0">
                <a:latin typeface="Arial"/>
                <a:cs typeface="Arial"/>
              </a:rPr>
              <a:t>processo para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realização do procedimento licitatório 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5" dirty="0">
                <a:latin typeface="Arial"/>
                <a:cs typeface="Arial"/>
              </a:rPr>
              <a:t>realizar  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 certame;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AutoNum type="alphaUcPeriod" startAt="3"/>
            </a:pPr>
            <a:endParaRPr sz="1650" dirty="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Realizar pesquisa de mercado 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5" dirty="0">
                <a:latin typeface="Arial"/>
                <a:cs typeface="Arial"/>
              </a:rPr>
              <a:t>consolidar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dos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participantes;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AutoNum type="alphaUcPeriod" startAt="3"/>
            </a:pPr>
            <a:endParaRPr sz="1650" dirty="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Gerenciar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ata de registro de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preço;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AutoNum type="alphaUcPeriod" startAt="3"/>
            </a:pPr>
            <a:endParaRPr sz="1650" dirty="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sz="1600" spc="-5" dirty="0">
                <a:latin typeface="Arial"/>
                <a:cs typeface="Arial"/>
              </a:rPr>
              <a:t>Conduzir eventuais renegociações dos preços registrados;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6799" y="1801621"/>
            <a:ext cx="7620634" cy="472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DAS </a:t>
            </a:r>
            <a:r>
              <a:rPr sz="2400" spc="-25" dirty="0">
                <a:latin typeface="Arial"/>
                <a:cs typeface="Arial"/>
              </a:rPr>
              <a:t>ATRIBUIÇÕES </a:t>
            </a:r>
            <a:r>
              <a:rPr sz="2400" spc="-5" dirty="0">
                <a:latin typeface="Arial"/>
                <a:cs typeface="Arial"/>
              </a:rPr>
              <a:t>DO ÓRGÃO </a:t>
            </a:r>
            <a:r>
              <a:rPr sz="2400" spc="-40" dirty="0">
                <a:latin typeface="Arial"/>
                <a:cs typeface="Arial"/>
              </a:rPr>
              <a:t>PARTICIPANTE</a:t>
            </a:r>
            <a:r>
              <a:rPr sz="2400" spc="3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(art.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6º, do Decreto nº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927100" marR="5715" indent="-457200" algn="just">
              <a:lnSpc>
                <a:spcPct val="100000"/>
              </a:lnSpc>
              <a:spcBef>
                <a:spcPts val="2410"/>
              </a:spcBef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Manifestar o interesse em participar e a concordância com  o </a:t>
            </a:r>
            <a:r>
              <a:rPr sz="2000" spc="-10" dirty="0">
                <a:latin typeface="Arial"/>
                <a:cs typeface="Arial"/>
              </a:rPr>
              <a:t>objeto </a:t>
            </a:r>
            <a:r>
              <a:rPr sz="2000" spc="-5" dirty="0">
                <a:latin typeface="Arial"/>
                <a:cs typeface="Arial"/>
              </a:rPr>
              <a:t>a ser </a:t>
            </a:r>
            <a:r>
              <a:rPr sz="2000" spc="-10" dirty="0">
                <a:latin typeface="Arial"/>
                <a:cs typeface="Arial"/>
              </a:rPr>
              <a:t>licitado (antes </a:t>
            </a:r>
            <a:r>
              <a:rPr sz="2000" spc="-5" dirty="0">
                <a:latin typeface="Arial"/>
                <a:cs typeface="Arial"/>
              </a:rPr>
              <a:t>do </a:t>
            </a:r>
            <a:r>
              <a:rPr sz="2000" spc="-10" dirty="0">
                <a:latin typeface="Arial"/>
                <a:cs typeface="Arial"/>
              </a:rPr>
              <a:t>certame </a:t>
            </a:r>
            <a:r>
              <a:rPr sz="2000" spc="-5" dirty="0">
                <a:latin typeface="Arial"/>
                <a:cs typeface="Arial"/>
              </a:rPr>
              <a:t>e </a:t>
            </a:r>
            <a:r>
              <a:rPr sz="2000" spc="-10" dirty="0">
                <a:latin typeface="Arial"/>
                <a:cs typeface="Arial"/>
              </a:rPr>
              <a:t>mediante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IRP);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lphaUcPeriod"/>
            </a:pPr>
            <a:endParaRPr sz="2050">
              <a:latin typeface="Times New Roman"/>
              <a:cs typeface="Times New Roman"/>
            </a:endParaRPr>
          </a:p>
          <a:p>
            <a:pPr marL="927100" marR="6350" indent="-457200" algn="just">
              <a:lnSpc>
                <a:spcPct val="100000"/>
              </a:lnSpc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Encaminhar ao órgão gerenciador a estimativa de  </a:t>
            </a:r>
            <a:r>
              <a:rPr sz="2000" spc="-10" dirty="0">
                <a:latin typeface="Arial"/>
                <a:cs typeface="Arial"/>
              </a:rPr>
              <a:t>consumo, </a:t>
            </a:r>
            <a:r>
              <a:rPr sz="2000" spc="-5" dirty="0">
                <a:latin typeface="Arial"/>
                <a:cs typeface="Arial"/>
              </a:rPr>
              <a:t>bem </a:t>
            </a:r>
            <a:r>
              <a:rPr sz="2000" spc="-10" dirty="0">
                <a:latin typeface="Arial"/>
                <a:cs typeface="Arial"/>
              </a:rPr>
              <a:t>como </a:t>
            </a:r>
            <a:r>
              <a:rPr sz="2000" spc="-5" dirty="0">
                <a:latin typeface="Arial"/>
                <a:cs typeface="Arial"/>
              </a:rPr>
              <a:t>o local de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entrega;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lphaUcPeriod"/>
            </a:pPr>
            <a:endParaRPr sz="2050">
              <a:latin typeface="Times New Roman"/>
              <a:cs typeface="Times New Roman"/>
            </a:endParaRPr>
          </a:p>
          <a:p>
            <a:pPr marL="927100" indent="-457200">
              <a:lnSpc>
                <a:spcPct val="100000"/>
              </a:lnSpc>
              <a:buAutoNum type="alphaUcPeriod"/>
              <a:tabLst>
                <a:tab pos="927100" algn="l"/>
                <a:tab pos="927735" algn="l"/>
              </a:tabLst>
            </a:pPr>
            <a:r>
              <a:rPr sz="2000" spc="-50" dirty="0">
                <a:latin typeface="Arial"/>
                <a:cs typeface="Arial"/>
              </a:rPr>
              <a:t>Tomar </a:t>
            </a:r>
            <a:r>
              <a:rPr sz="2000" spc="-10" dirty="0">
                <a:latin typeface="Arial"/>
                <a:cs typeface="Arial"/>
              </a:rPr>
              <a:t>conhecimento </a:t>
            </a:r>
            <a:r>
              <a:rPr sz="2000" spc="-5" dirty="0">
                <a:latin typeface="Arial"/>
                <a:cs typeface="Arial"/>
              </a:rPr>
              <a:t>da ata de </a:t>
            </a:r>
            <a:r>
              <a:rPr sz="2000" spc="-10" dirty="0">
                <a:latin typeface="Arial"/>
                <a:cs typeface="Arial"/>
              </a:rPr>
              <a:t>registro </a:t>
            </a:r>
            <a:r>
              <a:rPr sz="2000" spc="-5" dirty="0">
                <a:latin typeface="Arial"/>
                <a:cs typeface="Arial"/>
              </a:rPr>
              <a:t>de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preço;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lphaUcPeriod"/>
            </a:pPr>
            <a:endParaRPr sz="2050">
              <a:latin typeface="Times New Roman"/>
              <a:cs typeface="Times New Roman"/>
            </a:endParaRPr>
          </a:p>
          <a:p>
            <a:pPr marL="927100" marR="5715" indent="-457200" algn="just">
              <a:lnSpc>
                <a:spcPct val="100000"/>
              </a:lnSpc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Aplicar </a:t>
            </a:r>
            <a:r>
              <a:rPr sz="2000" spc="-10" dirty="0">
                <a:latin typeface="Arial"/>
                <a:cs typeface="Arial"/>
              </a:rPr>
              <a:t>as </a:t>
            </a:r>
            <a:r>
              <a:rPr sz="2000" spc="-5" dirty="0">
                <a:latin typeface="Arial"/>
                <a:cs typeface="Arial"/>
              </a:rPr>
              <a:t>penalidades decorrentes do descumprimento da  ata ou do descumprimento dos contratos, em relação às  suas </a:t>
            </a:r>
            <a:r>
              <a:rPr sz="2000" spc="-10" dirty="0">
                <a:latin typeface="Arial"/>
                <a:cs typeface="Arial"/>
              </a:rPr>
              <a:t>contratações, devendo informar </a:t>
            </a:r>
            <a:r>
              <a:rPr sz="2000" spc="-5" dirty="0">
                <a:latin typeface="Arial"/>
                <a:cs typeface="Arial"/>
              </a:rPr>
              <a:t>as </a:t>
            </a:r>
            <a:r>
              <a:rPr sz="2000" spc="-10" dirty="0">
                <a:latin typeface="Arial"/>
                <a:cs typeface="Arial"/>
              </a:rPr>
              <a:t>ocorrências </a:t>
            </a:r>
            <a:r>
              <a:rPr sz="2000" spc="-5" dirty="0">
                <a:latin typeface="Arial"/>
                <a:cs typeface="Arial"/>
              </a:rPr>
              <a:t>ao  </a:t>
            </a:r>
            <a:r>
              <a:rPr sz="2000" spc="-10" dirty="0">
                <a:latin typeface="Arial"/>
                <a:cs typeface="Arial"/>
              </a:rPr>
              <a:t>órgão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gerenciador.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417967" y="4278629"/>
            <a:ext cx="7920990" cy="2233930"/>
          </a:xfrm>
          <a:custGeom>
            <a:avLst/>
            <a:gdLst/>
            <a:ahLst/>
            <a:cxnLst/>
            <a:rect l="l" t="t" r="r" b="b"/>
            <a:pathLst>
              <a:path w="7920990" h="2233929">
                <a:moveTo>
                  <a:pt x="7920990" y="1861565"/>
                </a:moveTo>
                <a:lnTo>
                  <a:pt x="7920990" y="371855"/>
                </a:lnTo>
                <a:lnTo>
                  <a:pt x="7918085" y="325138"/>
                </a:lnTo>
                <a:lnTo>
                  <a:pt x="7909606" y="280173"/>
                </a:lnTo>
                <a:lnTo>
                  <a:pt x="7895902" y="237305"/>
                </a:lnTo>
                <a:lnTo>
                  <a:pt x="7877321" y="196881"/>
                </a:lnTo>
                <a:lnTo>
                  <a:pt x="7854215" y="159245"/>
                </a:lnTo>
                <a:lnTo>
                  <a:pt x="7826932" y="124743"/>
                </a:lnTo>
                <a:lnTo>
                  <a:pt x="7795821" y="93720"/>
                </a:lnTo>
                <a:lnTo>
                  <a:pt x="7761234" y="66523"/>
                </a:lnTo>
                <a:lnTo>
                  <a:pt x="7723518" y="43496"/>
                </a:lnTo>
                <a:lnTo>
                  <a:pt x="7683025" y="24984"/>
                </a:lnTo>
                <a:lnTo>
                  <a:pt x="7640103" y="11334"/>
                </a:lnTo>
                <a:lnTo>
                  <a:pt x="7595102" y="2891"/>
                </a:lnTo>
                <a:lnTo>
                  <a:pt x="7548372" y="0"/>
                </a:lnTo>
                <a:lnTo>
                  <a:pt x="372617" y="0"/>
                </a:lnTo>
                <a:lnTo>
                  <a:pt x="325887" y="2891"/>
                </a:lnTo>
                <a:lnTo>
                  <a:pt x="280886" y="11334"/>
                </a:lnTo>
                <a:lnTo>
                  <a:pt x="237964" y="24984"/>
                </a:lnTo>
                <a:lnTo>
                  <a:pt x="197471" y="43496"/>
                </a:lnTo>
                <a:lnTo>
                  <a:pt x="159755" y="66523"/>
                </a:lnTo>
                <a:lnTo>
                  <a:pt x="125168" y="93720"/>
                </a:lnTo>
                <a:lnTo>
                  <a:pt x="94057" y="124743"/>
                </a:lnTo>
                <a:lnTo>
                  <a:pt x="66774" y="159245"/>
                </a:lnTo>
                <a:lnTo>
                  <a:pt x="43668" y="196881"/>
                </a:lnTo>
                <a:lnTo>
                  <a:pt x="25087" y="237305"/>
                </a:lnTo>
                <a:lnTo>
                  <a:pt x="11383" y="280173"/>
                </a:lnTo>
                <a:lnTo>
                  <a:pt x="2904" y="325138"/>
                </a:lnTo>
                <a:lnTo>
                  <a:pt x="0" y="371856"/>
                </a:lnTo>
                <a:lnTo>
                  <a:pt x="0" y="1861566"/>
                </a:lnTo>
                <a:lnTo>
                  <a:pt x="2904" y="1908283"/>
                </a:lnTo>
                <a:lnTo>
                  <a:pt x="11383" y="1953248"/>
                </a:lnTo>
                <a:lnTo>
                  <a:pt x="25087" y="1996116"/>
                </a:lnTo>
                <a:lnTo>
                  <a:pt x="43668" y="2036540"/>
                </a:lnTo>
                <a:lnTo>
                  <a:pt x="66774" y="2074176"/>
                </a:lnTo>
                <a:lnTo>
                  <a:pt x="94057" y="2108678"/>
                </a:lnTo>
                <a:lnTo>
                  <a:pt x="125168" y="2139701"/>
                </a:lnTo>
                <a:lnTo>
                  <a:pt x="159755" y="2166898"/>
                </a:lnTo>
                <a:lnTo>
                  <a:pt x="197471" y="2189925"/>
                </a:lnTo>
                <a:lnTo>
                  <a:pt x="237964" y="2208437"/>
                </a:lnTo>
                <a:lnTo>
                  <a:pt x="280886" y="2222087"/>
                </a:lnTo>
                <a:lnTo>
                  <a:pt x="325887" y="2230530"/>
                </a:lnTo>
                <a:lnTo>
                  <a:pt x="372618" y="2233422"/>
                </a:lnTo>
                <a:lnTo>
                  <a:pt x="7548372" y="2233422"/>
                </a:lnTo>
                <a:lnTo>
                  <a:pt x="7595102" y="2230530"/>
                </a:lnTo>
                <a:lnTo>
                  <a:pt x="7640103" y="2222087"/>
                </a:lnTo>
                <a:lnTo>
                  <a:pt x="7683025" y="2208437"/>
                </a:lnTo>
                <a:lnTo>
                  <a:pt x="7723518" y="2189925"/>
                </a:lnTo>
                <a:lnTo>
                  <a:pt x="7761234" y="2166898"/>
                </a:lnTo>
                <a:lnTo>
                  <a:pt x="7795821" y="2139701"/>
                </a:lnTo>
                <a:lnTo>
                  <a:pt x="7826932" y="2108678"/>
                </a:lnTo>
                <a:lnTo>
                  <a:pt x="7854215" y="2074176"/>
                </a:lnTo>
                <a:lnTo>
                  <a:pt x="7877321" y="2036540"/>
                </a:lnTo>
                <a:lnTo>
                  <a:pt x="7895902" y="1996116"/>
                </a:lnTo>
                <a:lnTo>
                  <a:pt x="7909606" y="1953248"/>
                </a:lnTo>
                <a:lnTo>
                  <a:pt x="7918085" y="1908283"/>
                </a:lnTo>
                <a:lnTo>
                  <a:pt x="7920990" y="1861565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5775" y="4265676"/>
            <a:ext cx="7946390" cy="2259330"/>
          </a:xfrm>
          <a:custGeom>
            <a:avLst/>
            <a:gdLst/>
            <a:ahLst/>
            <a:cxnLst/>
            <a:rect l="l" t="t" r="r" b="b"/>
            <a:pathLst>
              <a:path w="7946390" h="2259329">
                <a:moveTo>
                  <a:pt x="7946135" y="1874519"/>
                </a:moveTo>
                <a:lnTo>
                  <a:pt x="7946135" y="384809"/>
                </a:lnTo>
                <a:lnTo>
                  <a:pt x="7945374" y="364997"/>
                </a:lnTo>
                <a:lnTo>
                  <a:pt x="7936311" y="299040"/>
                </a:lnTo>
                <a:lnTo>
                  <a:pt x="7923447" y="254941"/>
                </a:lnTo>
                <a:lnTo>
                  <a:pt x="7905613" y="213226"/>
                </a:lnTo>
                <a:lnTo>
                  <a:pt x="7883166" y="174232"/>
                </a:lnTo>
                <a:lnTo>
                  <a:pt x="7856464" y="138298"/>
                </a:lnTo>
                <a:lnTo>
                  <a:pt x="7825863" y="105760"/>
                </a:lnTo>
                <a:lnTo>
                  <a:pt x="7791721" y="76957"/>
                </a:lnTo>
                <a:lnTo>
                  <a:pt x="7754343" y="52199"/>
                </a:lnTo>
                <a:lnTo>
                  <a:pt x="7714239" y="31902"/>
                </a:lnTo>
                <a:lnTo>
                  <a:pt x="7671613" y="16325"/>
                </a:lnTo>
                <a:lnTo>
                  <a:pt x="7626873" y="5833"/>
                </a:lnTo>
                <a:lnTo>
                  <a:pt x="7580376" y="761"/>
                </a:lnTo>
                <a:lnTo>
                  <a:pt x="384047" y="0"/>
                </a:lnTo>
                <a:lnTo>
                  <a:pt x="337230" y="2903"/>
                </a:lnTo>
                <a:lnTo>
                  <a:pt x="291963" y="11283"/>
                </a:lnTo>
                <a:lnTo>
                  <a:pt x="248606" y="24824"/>
                </a:lnTo>
                <a:lnTo>
                  <a:pt x="207520" y="43211"/>
                </a:lnTo>
                <a:lnTo>
                  <a:pt x="169065" y="66127"/>
                </a:lnTo>
                <a:lnTo>
                  <a:pt x="133602" y="93259"/>
                </a:lnTo>
                <a:lnTo>
                  <a:pt x="101490" y="124290"/>
                </a:lnTo>
                <a:lnTo>
                  <a:pt x="73089" y="158905"/>
                </a:lnTo>
                <a:lnTo>
                  <a:pt x="48761" y="196788"/>
                </a:lnTo>
                <a:lnTo>
                  <a:pt x="28865" y="237625"/>
                </a:lnTo>
                <a:lnTo>
                  <a:pt x="13761" y="281100"/>
                </a:lnTo>
                <a:lnTo>
                  <a:pt x="3809" y="326898"/>
                </a:lnTo>
                <a:lnTo>
                  <a:pt x="0" y="365760"/>
                </a:lnTo>
                <a:lnTo>
                  <a:pt x="0" y="1894332"/>
                </a:lnTo>
                <a:lnTo>
                  <a:pt x="3810" y="1933194"/>
                </a:lnTo>
                <a:lnTo>
                  <a:pt x="20253" y="1999046"/>
                </a:lnTo>
                <a:lnTo>
                  <a:pt x="25146" y="2010826"/>
                </a:lnTo>
                <a:lnTo>
                  <a:pt x="25146" y="366522"/>
                </a:lnTo>
                <a:lnTo>
                  <a:pt x="26670" y="348234"/>
                </a:lnTo>
                <a:lnTo>
                  <a:pt x="44303" y="268779"/>
                </a:lnTo>
                <a:lnTo>
                  <a:pt x="61656" y="226811"/>
                </a:lnTo>
                <a:lnTo>
                  <a:pt x="84290" y="187308"/>
                </a:lnTo>
                <a:lnTo>
                  <a:pt x="111668" y="151063"/>
                </a:lnTo>
                <a:lnTo>
                  <a:pt x="143255" y="118872"/>
                </a:lnTo>
                <a:lnTo>
                  <a:pt x="208455" y="71497"/>
                </a:lnTo>
                <a:lnTo>
                  <a:pt x="249943" y="51628"/>
                </a:lnTo>
                <a:lnTo>
                  <a:pt x="293655" y="37235"/>
                </a:lnTo>
                <a:lnTo>
                  <a:pt x="338855" y="28385"/>
                </a:lnTo>
                <a:lnTo>
                  <a:pt x="384048" y="25199"/>
                </a:lnTo>
                <a:lnTo>
                  <a:pt x="7561326" y="25176"/>
                </a:lnTo>
                <a:lnTo>
                  <a:pt x="7578852" y="25877"/>
                </a:lnTo>
                <a:lnTo>
                  <a:pt x="7644977" y="35329"/>
                </a:lnTo>
                <a:lnTo>
                  <a:pt x="7689696" y="49131"/>
                </a:lnTo>
                <a:lnTo>
                  <a:pt x="7731660" y="68402"/>
                </a:lnTo>
                <a:lnTo>
                  <a:pt x="7770468" y="92708"/>
                </a:lnTo>
                <a:lnTo>
                  <a:pt x="7805722" y="121613"/>
                </a:lnTo>
                <a:lnTo>
                  <a:pt x="7837022" y="154683"/>
                </a:lnTo>
                <a:lnTo>
                  <a:pt x="7863968" y="191483"/>
                </a:lnTo>
                <a:lnTo>
                  <a:pt x="7886161" y="231578"/>
                </a:lnTo>
                <a:lnTo>
                  <a:pt x="7903202" y="274533"/>
                </a:lnTo>
                <a:lnTo>
                  <a:pt x="7914691" y="319913"/>
                </a:lnTo>
                <a:lnTo>
                  <a:pt x="7920228" y="367283"/>
                </a:lnTo>
                <a:lnTo>
                  <a:pt x="7920228" y="2011466"/>
                </a:lnTo>
                <a:lnTo>
                  <a:pt x="7929913" y="1984935"/>
                </a:lnTo>
                <a:lnTo>
                  <a:pt x="7940378" y="1940124"/>
                </a:lnTo>
                <a:lnTo>
                  <a:pt x="7945374" y="1893569"/>
                </a:lnTo>
                <a:lnTo>
                  <a:pt x="7946135" y="1874519"/>
                </a:lnTo>
                <a:close/>
              </a:path>
              <a:path w="7946390" h="2259329">
                <a:moveTo>
                  <a:pt x="7920228" y="2011466"/>
                </a:moveTo>
                <a:lnTo>
                  <a:pt x="7920228" y="1893569"/>
                </a:lnTo>
                <a:lnTo>
                  <a:pt x="7918704" y="1911857"/>
                </a:lnTo>
                <a:lnTo>
                  <a:pt x="7910658" y="1958721"/>
                </a:lnTo>
                <a:lnTo>
                  <a:pt x="7896749" y="2003301"/>
                </a:lnTo>
                <a:lnTo>
                  <a:pt x="7877408" y="2045183"/>
                </a:lnTo>
                <a:lnTo>
                  <a:pt x="7853066" y="2083952"/>
                </a:lnTo>
                <a:lnTo>
                  <a:pt x="7824153" y="2119196"/>
                </a:lnTo>
                <a:lnTo>
                  <a:pt x="7791102" y="2150500"/>
                </a:lnTo>
                <a:lnTo>
                  <a:pt x="7754343" y="2177449"/>
                </a:lnTo>
                <a:lnTo>
                  <a:pt x="7714239" y="2199657"/>
                </a:lnTo>
                <a:lnTo>
                  <a:pt x="7671426" y="2216628"/>
                </a:lnTo>
                <a:lnTo>
                  <a:pt x="7626131" y="2228030"/>
                </a:lnTo>
                <a:lnTo>
                  <a:pt x="7578852" y="2233422"/>
                </a:lnTo>
                <a:lnTo>
                  <a:pt x="7561326" y="2234152"/>
                </a:lnTo>
                <a:lnTo>
                  <a:pt x="384048" y="2234130"/>
                </a:lnTo>
                <a:lnTo>
                  <a:pt x="336806" y="2230821"/>
                </a:lnTo>
                <a:lnTo>
                  <a:pt x="290703" y="2221517"/>
                </a:lnTo>
                <a:lnTo>
                  <a:pt x="246911" y="2206623"/>
                </a:lnTo>
                <a:lnTo>
                  <a:pt x="205838" y="2186494"/>
                </a:lnTo>
                <a:lnTo>
                  <a:pt x="167897" y="2161481"/>
                </a:lnTo>
                <a:lnTo>
                  <a:pt x="133495" y="2131938"/>
                </a:lnTo>
                <a:lnTo>
                  <a:pt x="103045" y="2098217"/>
                </a:lnTo>
                <a:lnTo>
                  <a:pt x="76956" y="2060673"/>
                </a:lnTo>
                <a:lnTo>
                  <a:pt x="55638" y="2019656"/>
                </a:lnTo>
                <a:lnTo>
                  <a:pt x="39501" y="1975522"/>
                </a:lnTo>
                <a:lnTo>
                  <a:pt x="28956" y="1928622"/>
                </a:lnTo>
                <a:lnTo>
                  <a:pt x="25146" y="1892808"/>
                </a:lnTo>
                <a:lnTo>
                  <a:pt x="25146" y="2010826"/>
                </a:lnTo>
                <a:lnTo>
                  <a:pt x="62924" y="2085881"/>
                </a:lnTo>
                <a:lnTo>
                  <a:pt x="92041" y="2124659"/>
                </a:lnTo>
                <a:lnTo>
                  <a:pt x="125730" y="2159508"/>
                </a:lnTo>
                <a:lnTo>
                  <a:pt x="195663" y="2209836"/>
                </a:lnTo>
                <a:lnTo>
                  <a:pt x="240307" y="2231276"/>
                </a:lnTo>
                <a:lnTo>
                  <a:pt x="287475" y="2246982"/>
                </a:lnTo>
                <a:lnTo>
                  <a:pt x="336023" y="2256489"/>
                </a:lnTo>
                <a:lnTo>
                  <a:pt x="384048" y="2259285"/>
                </a:lnTo>
                <a:lnTo>
                  <a:pt x="7561326" y="2259329"/>
                </a:lnTo>
                <a:lnTo>
                  <a:pt x="7581138" y="2258567"/>
                </a:lnTo>
                <a:lnTo>
                  <a:pt x="7646412" y="2249698"/>
                </a:lnTo>
                <a:lnTo>
                  <a:pt x="7690610" y="2236967"/>
                </a:lnTo>
                <a:lnTo>
                  <a:pt x="7732436" y="2219214"/>
                </a:lnTo>
                <a:lnTo>
                  <a:pt x="7771547" y="2196803"/>
                </a:lnTo>
                <a:lnTo>
                  <a:pt x="7807599" y="2170099"/>
                </a:lnTo>
                <a:lnTo>
                  <a:pt x="7840246" y="2139467"/>
                </a:lnTo>
                <a:lnTo>
                  <a:pt x="7869145" y="2105270"/>
                </a:lnTo>
                <a:lnTo>
                  <a:pt x="7893953" y="2067873"/>
                </a:lnTo>
                <a:lnTo>
                  <a:pt x="7914323" y="2027640"/>
                </a:lnTo>
                <a:lnTo>
                  <a:pt x="7920228" y="20114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18373" y="4604003"/>
            <a:ext cx="2470785" cy="0"/>
          </a:xfrm>
          <a:custGeom>
            <a:avLst/>
            <a:gdLst/>
            <a:ahLst/>
            <a:cxnLst/>
            <a:rect l="l" t="t" r="r" b="b"/>
            <a:pathLst>
              <a:path w="2470785">
                <a:moveTo>
                  <a:pt x="0" y="0"/>
                </a:moveTo>
                <a:lnTo>
                  <a:pt x="2470404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45296" y="5518403"/>
            <a:ext cx="791845" cy="0"/>
          </a:xfrm>
          <a:custGeom>
            <a:avLst/>
            <a:gdLst/>
            <a:ahLst/>
            <a:cxnLst/>
            <a:rect l="l" t="t" r="r" b="b"/>
            <a:pathLst>
              <a:path w="791845">
                <a:moveTo>
                  <a:pt x="0" y="0"/>
                </a:moveTo>
                <a:lnTo>
                  <a:pt x="791718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41461" y="5426202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18373" y="5823203"/>
            <a:ext cx="7519034" cy="0"/>
          </a:xfrm>
          <a:custGeom>
            <a:avLst/>
            <a:gdLst/>
            <a:ahLst/>
            <a:cxnLst/>
            <a:rect l="l" t="t" r="r" b="b"/>
            <a:pathLst>
              <a:path w="7519034">
                <a:moveTo>
                  <a:pt x="0" y="0"/>
                </a:moveTo>
                <a:lnTo>
                  <a:pt x="7518654" y="0"/>
                </a:lnTo>
              </a:path>
            </a:pathLst>
          </a:custGeom>
          <a:ln w="167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18373" y="6128003"/>
            <a:ext cx="2905760" cy="0"/>
          </a:xfrm>
          <a:custGeom>
            <a:avLst/>
            <a:gdLst/>
            <a:ahLst/>
            <a:cxnLst/>
            <a:rect l="l" t="t" r="r" b="b"/>
            <a:pathLst>
              <a:path w="2905760">
                <a:moveTo>
                  <a:pt x="0" y="0"/>
                </a:moveTo>
                <a:lnTo>
                  <a:pt x="2905506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05673" y="2217673"/>
            <a:ext cx="7622540" cy="424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DAS </a:t>
            </a:r>
            <a:r>
              <a:rPr sz="2400" spc="-25" dirty="0">
                <a:latin typeface="Arial"/>
                <a:cs typeface="Arial"/>
              </a:rPr>
              <a:t>ATRIBUIÇÕES </a:t>
            </a:r>
            <a:r>
              <a:rPr sz="2400" spc="-5" dirty="0">
                <a:latin typeface="Arial"/>
                <a:cs typeface="Arial"/>
              </a:rPr>
              <a:t>DO ÓRGÃO </a:t>
            </a:r>
            <a:r>
              <a:rPr sz="2400" spc="-40" dirty="0">
                <a:latin typeface="Arial"/>
                <a:cs typeface="Arial"/>
              </a:rPr>
              <a:t>PARTICIPANTE</a:t>
            </a:r>
            <a:r>
              <a:rPr sz="2400" spc="3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(art.</a:t>
            </a:r>
            <a:endParaRPr sz="240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6º, do Decreto nº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929005" marR="5080" indent="-457200" algn="just">
              <a:lnSpc>
                <a:spcPct val="100000"/>
              </a:lnSpc>
              <a:spcBef>
                <a:spcPts val="2410"/>
              </a:spcBef>
            </a:pPr>
            <a:r>
              <a:rPr sz="2000" spc="-5" dirty="0">
                <a:latin typeface="Arial"/>
                <a:cs typeface="Arial"/>
              </a:rPr>
              <a:t>E. </a:t>
            </a:r>
            <a:r>
              <a:rPr sz="2000" spc="-10" dirty="0">
                <a:latin typeface="Arial"/>
                <a:cs typeface="Arial"/>
              </a:rPr>
              <a:t>Garantir </a:t>
            </a:r>
            <a:r>
              <a:rPr sz="2000" spc="-5" dirty="0">
                <a:latin typeface="Arial"/>
                <a:cs typeface="Arial"/>
              </a:rPr>
              <a:t>que os atos </a:t>
            </a:r>
            <a:r>
              <a:rPr sz="2000" spc="-10" dirty="0">
                <a:latin typeface="Arial"/>
                <a:cs typeface="Arial"/>
              </a:rPr>
              <a:t>relativos </a:t>
            </a:r>
            <a:r>
              <a:rPr sz="2000" spc="-5" dirty="0">
                <a:latin typeface="Arial"/>
                <a:cs typeface="Arial"/>
              </a:rPr>
              <a:t>a sua inclusão no registro </a:t>
            </a:r>
            <a:r>
              <a:rPr sz="2000" spc="-10" dirty="0">
                <a:latin typeface="Arial"/>
                <a:cs typeface="Arial"/>
              </a:rPr>
              <a:t>de  </a:t>
            </a:r>
            <a:r>
              <a:rPr sz="2000" spc="-5" dirty="0">
                <a:latin typeface="Arial"/>
                <a:cs typeface="Arial"/>
              </a:rPr>
              <a:t>preços estejam formalizados e aprovados pela autoridade  </a:t>
            </a:r>
            <a:r>
              <a:rPr sz="2000" spc="-10" dirty="0">
                <a:latin typeface="Arial"/>
                <a:cs typeface="Arial"/>
              </a:rPr>
              <a:t>competente.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Decreto </a:t>
            </a:r>
            <a:r>
              <a:rPr sz="2000" b="1" spc="-50" dirty="0">
                <a:solidFill>
                  <a:srgbClr val="FFFFFF"/>
                </a:solidFill>
                <a:latin typeface="Trebuchet MS"/>
                <a:cs typeface="Trebuchet MS"/>
              </a:rPr>
              <a:t>nº</a:t>
            </a:r>
            <a:r>
              <a:rPr sz="20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45" dirty="0">
                <a:solidFill>
                  <a:srgbClr val="FFFFFF"/>
                </a:solidFill>
                <a:latin typeface="Trebuchet MS"/>
                <a:cs typeface="Trebuchet MS"/>
              </a:rPr>
              <a:t>7.892/2013: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-130" dirty="0">
                <a:solidFill>
                  <a:srgbClr val="FFFFFF"/>
                </a:solidFill>
                <a:latin typeface="Trebuchet MS"/>
                <a:cs typeface="Trebuchet MS"/>
              </a:rPr>
              <a:t>Art.</a:t>
            </a:r>
            <a:r>
              <a:rPr sz="2000" b="1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6º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195" dirty="0">
                <a:solidFill>
                  <a:srgbClr val="FFFFFF"/>
                </a:solidFill>
                <a:latin typeface="Trebuchet MS"/>
                <a:cs typeface="Trebuchet MS"/>
              </a:rPr>
              <a:t>(...)</a:t>
            </a:r>
            <a:endParaRPr sz="2000">
              <a:latin typeface="Trebuchet MS"/>
              <a:cs typeface="Trebuchet MS"/>
            </a:endParaRPr>
          </a:p>
          <a:p>
            <a:pPr marL="12700" marR="82550" algn="just">
              <a:lnSpc>
                <a:spcPct val="100000"/>
              </a:lnSpc>
            </a:pPr>
            <a:r>
              <a:rPr sz="2000" spc="85" dirty="0">
                <a:solidFill>
                  <a:srgbClr val="FFFFFF"/>
                </a:solidFill>
                <a:latin typeface="Trebuchet MS"/>
                <a:cs typeface="Trebuchet MS"/>
              </a:rPr>
              <a:t>§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5º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Caso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órgão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gerenciador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aceite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inclusão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novos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itens,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órgão 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participante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demandante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elaborará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sua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especificação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termo de 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referência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projeto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básico,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conforme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caso,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pesquisa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mercado, 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observado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disposto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2000" spc="-4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art.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6º.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49431" y="6340602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>
                <a:moveTo>
                  <a:pt x="0" y="0"/>
                </a:moveTo>
                <a:lnTo>
                  <a:pt x="107441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4814201" y="2183892"/>
            <a:ext cx="3927348" cy="10736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32595" y="2065782"/>
            <a:ext cx="2194560" cy="1310005"/>
          </a:xfrm>
          <a:custGeom>
            <a:avLst/>
            <a:gdLst/>
            <a:ahLst/>
            <a:cxnLst/>
            <a:rect l="l" t="t" r="r" b="b"/>
            <a:pathLst>
              <a:path w="2194560" h="1310004">
                <a:moveTo>
                  <a:pt x="2194560" y="1091184"/>
                </a:moveTo>
                <a:lnTo>
                  <a:pt x="2194560" y="218694"/>
                </a:lnTo>
                <a:lnTo>
                  <a:pt x="2188803" y="168430"/>
                </a:lnTo>
                <a:lnTo>
                  <a:pt x="2172397" y="122353"/>
                </a:lnTo>
                <a:lnTo>
                  <a:pt x="2146633" y="81753"/>
                </a:lnTo>
                <a:lnTo>
                  <a:pt x="2112806" y="47926"/>
                </a:lnTo>
                <a:lnTo>
                  <a:pt x="2072206" y="22162"/>
                </a:lnTo>
                <a:lnTo>
                  <a:pt x="2026129" y="5756"/>
                </a:lnTo>
                <a:lnTo>
                  <a:pt x="1975866" y="0"/>
                </a:lnTo>
                <a:lnTo>
                  <a:pt x="217932" y="0"/>
                </a:lnTo>
                <a:lnTo>
                  <a:pt x="167951" y="5756"/>
                </a:lnTo>
                <a:lnTo>
                  <a:pt x="122075" y="22162"/>
                </a:lnTo>
                <a:lnTo>
                  <a:pt x="81611" y="47926"/>
                </a:lnTo>
                <a:lnTo>
                  <a:pt x="47866" y="81753"/>
                </a:lnTo>
                <a:lnTo>
                  <a:pt x="22144" y="122353"/>
                </a:lnTo>
                <a:lnTo>
                  <a:pt x="5753" y="168430"/>
                </a:lnTo>
                <a:lnTo>
                  <a:pt x="0" y="218694"/>
                </a:lnTo>
                <a:lnTo>
                  <a:pt x="0" y="1091184"/>
                </a:lnTo>
                <a:lnTo>
                  <a:pt x="5753" y="1141447"/>
                </a:lnTo>
                <a:lnTo>
                  <a:pt x="22144" y="1187524"/>
                </a:lnTo>
                <a:lnTo>
                  <a:pt x="47866" y="1228124"/>
                </a:lnTo>
                <a:lnTo>
                  <a:pt x="81611" y="1261951"/>
                </a:lnTo>
                <a:lnTo>
                  <a:pt x="122075" y="1287715"/>
                </a:lnTo>
                <a:lnTo>
                  <a:pt x="167951" y="1304121"/>
                </a:lnTo>
                <a:lnTo>
                  <a:pt x="217932" y="1309878"/>
                </a:lnTo>
                <a:lnTo>
                  <a:pt x="1975866" y="1309878"/>
                </a:lnTo>
                <a:lnTo>
                  <a:pt x="2026129" y="1304121"/>
                </a:lnTo>
                <a:lnTo>
                  <a:pt x="2072206" y="1287715"/>
                </a:lnTo>
                <a:lnTo>
                  <a:pt x="2112806" y="1261951"/>
                </a:lnTo>
                <a:lnTo>
                  <a:pt x="2146633" y="1228124"/>
                </a:lnTo>
                <a:lnTo>
                  <a:pt x="2172397" y="1187524"/>
                </a:lnTo>
                <a:lnTo>
                  <a:pt x="2188803" y="1141447"/>
                </a:lnTo>
                <a:lnTo>
                  <a:pt x="2194560" y="109118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19641" y="2052827"/>
            <a:ext cx="2220595" cy="1335405"/>
          </a:xfrm>
          <a:custGeom>
            <a:avLst/>
            <a:gdLst/>
            <a:ahLst/>
            <a:cxnLst/>
            <a:rect l="l" t="t" r="r" b="b"/>
            <a:pathLst>
              <a:path w="2220595" h="1335404">
                <a:moveTo>
                  <a:pt x="2220468" y="1104138"/>
                </a:moveTo>
                <a:lnTo>
                  <a:pt x="2220468" y="230886"/>
                </a:lnTo>
                <a:lnTo>
                  <a:pt x="2218944" y="207264"/>
                </a:lnTo>
                <a:lnTo>
                  <a:pt x="2209248" y="160628"/>
                </a:lnTo>
                <a:lnTo>
                  <a:pt x="2190588" y="117946"/>
                </a:lnTo>
                <a:lnTo>
                  <a:pt x="2164056" y="80274"/>
                </a:lnTo>
                <a:lnTo>
                  <a:pt x="2130740" y="48665"/>
                </a:lnTo>
                <a:lnTo>
                  <a:pt x="2091734" y="24174"/>
                </a:lnTo>
                <a:lnTo>
                  <a:pt x="2048127" y="7854"/>
                </a:lnTo>
                <a:lnTo>
                  <a:pt x="2001012" y="761"/>
                </a:lnTo>
                <a:lnTo>
                  <a:pt x="1989582" y="0"/>
                </a:lnTo>
                <a:lnTo>
                  <a:pt x="230886" y="0"/>
                </a:lnTo>
                <a:lnTo>
                  <a:pt x="183370" y="5159"/>
                </a:lnTo>
                <a:lnTo>
                  <a:pt x="138915" y="19514"/>
                </a:lnTo>
                <a:lnTo>
                  <a:pt x="98676" y="42133"/>
                </a:lnTo>
                <a:lnTo>
                  <a:pt x="63812" y="72082"/>
                </a:lnTo>
                <a:lnTo>
                  <a:pt x="35481" y="108431"/>
                </a:lnTo>
                <a:lnTo>
                  <a:pt x="14841" y="150246"/>
                </a:lnTo>
                <a:lnTo>
                  <a:pt x="3047" y="196596"/>
                </a:lnTo>
                <a:lnTo>
                  <a:pt x="0" y="231648"/>
                </a:lnTo>
                <a:lnTo>
                  <a:pt x="0" y="1104900"/>
                </a:lnTo>
                <a:lnTo>
                  <a:pt x="5334" y="1151382"/>
                </a:lnTo>
                <a:lnTo>
                  <a:pt x="25908" y="1209260"/>
                </a:lnTo>
                <a:lnTo>
                  <a:pt x="25908" y="220218"/>
                </a:lnTo>
                <a:lnTo>
                  <a:pt x="26670" y="210312"/>
                </a:lnTo>
                <a:lnTo>
                  <a:pt x="39048" y="157757"/>
                </a:lnTo>
                <a:lnTo>
                  <a:pt x="70267" y="103570"/>
                </a:lnTo>
                <a:lnTo>
                  <a:pt x="100583" y="72390"/>
                </a:lnTo>
                <a:lnTo>
                  <a:pt x="136632" y="48882"/>
                </a:lnTo>
                <a:lnTo>
                  <a:pt x="198375" y="28260"/>
                </a:lnTo>
                <a:lnTo>
                  <a:pt x="230886" y="25961"/>
                </a:lnTo>
                <a:lnTo>
                  <a:pt x="2001774" y="26016"/>
                </a:lnTo>
                <a:lnTo>
                  <a:pt x="2058804" y="37542"/>
                </a:lnTo>
                <a:lnTo>
                  <a:pt x="2101813" y="59218"/>
                </a:lnTo>
                <a:lnTo>
                  <a:pt x="2138419" y="90049"/>
                </a:lnTo>
                <a:lnTo>
                  <a:pt x="2167096" y="128385"/>
                </a:lnTo>
                <a:lnTo>
                  <a:pt x="2186319" y="172578"/>
                </a:lnTo>
                <a:lnTo>
                  <a:pt x="2194560" y="220979"/>
                </a:lnTo>
                <a:lnTo>
                  <a:pt x="2194560" y="1209519"/>
                </a:lnTo>
                <a:lnTo>
                  <a:pt x="2196159" y="1206979"/>
                </a:lnTo>
                <a:lnTo>
                  <a:pt x="2212528" y="1163437"/>
                </a:lnTo>
                <a:lnTo>
                  <a:pt x="2219706" y="1116330"/>
                </a:lnTo>
                <a:lnTo>
                  <a:pt x="2220468" y="1104138"/>
                </a:lnTo>
                <a:close/>
              </a:path>
              <a:path w="2220595" h="1335404">
                <a:moveTo>
                  <a:pt x="2194560" y="1209519"/>
                </a:moveTo>
                <a:lnTo>
                  <a:pt x="2194560" y="1115567"/>
                </a:lnTo>
                <a:lnTo>
                  <a:pt x="2193798" y="1125473"/>
                </a:lnTo>
                <a:lnTo>
                  <a:pt x="2183062" y="1173574"/>
                </a:lnTo>
                <a:lnTo>
                  <a:pt x="2161477" y="1216750"/>
                </a:lnTo>
                <a:lnTo>
                  <a:pt x="2130685" y="1253485"/>
                </a:lnTo>
                <a:lnTo>
                  <a:pt x="2092327" y="1282262"/>
                </a:lnTo>
                <a:lnTo>
                  <a:pt x="2048047" y="1301565"/>
                </a:lnTo>
                <a:lnTo>
                  <a:pt x="1999488" y="1309878"/>
                </a:lnTo>
                <a:lnTo>
                  <a:pt x="230886" y="1309878"/>
                </a:lnTo>
                <a:lnTo>
                  <a:pt x="182099" y="1304277"/>
                </a:lnTo>
                <a:lnTo>
                  <a:pt x="136931" y="1287232"/>
                </a:lnTo>
                <a:lnTo>
                  <a:pt x="97169" y="1260281"/>
                </a:lnTo>
                <a:lnTo>
                  <a:pt x="64600" y="1224962"/>
                </a:lnTo>
                <a:lnTo>
                  <a:pt x="41013" y="1182816"/>
                </a:lnTo>
                <a:lnTo>
                  <a:pt x="28194" y="1135380"/>
                </a:lnTo>
                <a:lnTo>
                  <a:pt x="25908" y="1114806"/>
                </a:lnTo>
                <a:lnTo>
                  <a:pt x="25908" y="1209260"/>
                </a:lnTo>
                <a:lnTo>
                  <a:pt x="51232" y="1249094"/>
                </a:lnTo>
                <a:lnTo>
                  <a:pt x="84582" y="1283208"/>
                </a:lnTo>
                <a:lnTo>
                  <a:pt x="123467" y="1308895"/>
                </a:lnTo>
                <a:lnTo>
                  <a:pt x="194760" y="1332448"/>
                </a:lnTo>
                <a:lnTo>
                  <a:pt x="230886" y="1335024"/>
                </a:lnTo>
                <a:lnTo>
                  <a:pt x="2001774" y="1335023"/>
                </a:lnTo>
                <a:lnTo>
                  <a:pt x="2059775" y="1324378"/>
                </a:lnTo>
                <a:lnTo>
                  <a:pt x="2102406" y="1305653"/>
                </a:lnTo>
                <a:lnTo>
                  <a:pt x="2140048" y="1279142"/>
                </a:lnTo>
                <a:lnTo>
                  <a:pt x="2171649" y="1245898"/>
                </a:lnTo>
                <a:lnTo>
                  <a:pt x="2194560" y="1209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43148" y="2497327"/>
            <a:ext cx="177292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70" dirty="0">
                <a:solidFill>
                  <a:srgbClr val="FFFFFF"/>
                </a:solidFill>
                <a:latin typeface="Trebuchet MS"/>
                <a:cs typeface="Trebuchet MS"/>
              </a:rPr>
              <a:t>GERENCIADOR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14201" y="3559302"/>
            <a:ext cx="3927348" cy="1072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83022" y="2231397"/>
            <a:ext cx="2977515" cy="22593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250"/>
              </a:spcBef>
              <a:buChar char="•"/>
              <a:tabLst>
                <a:tab pos="184150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7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18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rebuchet MS"/>
                <a:cs typeface="Trebuchet MS"/>
              </a:rPr>
              <a:t>licitação;</a:t>
            </a:r>
            <a:endParaRPr sz="180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150"/>
              </a:spcBef>
              <a:buChar char="•"/>
              <a:tabLst>
                <a:tab pos="184150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7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18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ata;</a:t>
            </a:r>
            <a:endParaRPr sz="180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140"/>
              </a:spcBef>
              <a:buChar char="•"/>
              <a:tabLst>
                <a:tab pos="184150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dos 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seus</a:t>
            </a:r>
            <a:r>
              <a:rPr sz="18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rebuchet MS"/>
                <a:cs typeface="Trebuchet MS"/>
              </a:rPr>
              <a:t>contratos;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Trebuchet MS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Trebuchet MS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184150" marR="5080" indent="-171450">
              <a:lnSpc>
                <a:spcPts val="1980"/>
              </a:lnSpc>
              <a:buChar char="•"/>
              <a:tabLst>
                <a:tab pos="184150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7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1800" spc="-110" dirty="0">
                <a:solidFill>
                  <a:srgbClr val="FFFFFF"/>
                </a:solidFill>
                <a:latin typeface="Trebuchet MS"/>
                <a:cs typeface="Trebuchet MS"/>
              </a:rPr>
              <a:t>ata </a:t>
            </a:r>
            <a:r>
              <a:rPr sz="1800" spc="-95" dirty="0">
                <a:solidFill>
                  <a:srgbClr val="FFFFFF"/>
                </a:solidFill>
                <a:latin typeface="Trebuchet MS"/>
                <a:cs typeface="Trebuchet MS"/>
              </a:rPr>
              <a:t>relativas </a:t>
            </a:r>
            <a:r>
              <a:rPr sz="1800" spc="-55" dirty="0">
                <a:solidFill>
                  <a:srgbClr val="FFFFFF"/>
                </a:solidFill>
                <a:latin typeface="Trebuchet MS"/>
                <a:cs typeface="Trebuchet MS"/>
              </a:rPr>
              <a:t>às</a:t>
            </a:r>
            <a:r>
              <a:rPr sz="1800" spc="-3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suas  </a:t>
            </a:r>
            <a:r>
              <a:rPr sz="1800" spc="-75" dirty="0">
                <a:solidFill>
                  <a:srgbClr val="FFFFFF"/>
                </a:solidFill>
                <a:latin typeface="Trebuchet MS"/>
                <a:cs typeface="Trebuchet MS"/>
              </a:rPr>
              <a:t>demandas;</a:t>
            </a:r>
            <a:endParaRPr sz="180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105"/>
              </a:spcBef>
              <a:buChar char="•"/>
              <a:tabLst>
                <a:tab pos="184785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dos 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seus</a:t>
            </a:r>
            <a:r>
              <a:rPr sz="18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rebuchet MS"/>
                <a:cs typeface="Trebuchet MS"/>
              </a:rPr>
              <a:t>contratos;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32595" y="3441191"/>
            <a:ext cx="2194560" cy="1309370"/>
          </a:xfrm>
          <a:custGeom>
            <a:avLst/>
            <a:gdLst/>
            <a:ahLst/>
            <a:cxnLst/>
            <a:rect l="l" t="t" r="r" b="b"/>
            <a:pathLst>
              <a:path w="2194560" h="1309370">
                <a:moveTo>
                  <a:pt x="2194560" y="1091184"/>
                </a:moveTo>
                <a:lnTo>
                  <a:pt x="2194560" y="217932"/>
                </a:lnTo>
                <a:lnTo>
                  <a:pt x="2188803" y="167951"/>
                </a:lnTo>
                <a:lnTo>
                  <a:pt x="2172397" y="122075"/>
                </a:lnTo>
                <a:lnTo>
                  <a:pt x="2146633" y="81611"/>
                </a:lnTo>
                <a:lnTo>
                  <a:pt x="2112806" y="47866"/>
                </a:lnTo>
                <a:lnTo>
                  <a:pt x="2072206" y="22144"/>
                </a:lnTo>
                <a:lnTo>
                  <a:pt x="2026129" y="5753"/>
                </a:lnTo>
                <a:lnTo>
                  <a:pt x="1975866" y="0"/>
                </a:lnTo>
                <a:lnTo>
                  <a:pt x="217932" y="0"/>
                </a:lnTo>
                <a:lnTo>
                  <a:pt x="167951" y="5753"/>
                </a:lnTo>
                <a:lnTo>
                  <a:pt x="122075" y="22144"/>
                </a:lnTo>
                <a:lnTo>
                  <a:pt x="81611" y="47866"/>
                </a:lnTo>
                <a:lnTo>
                  <a:pt x="47866" y="81611"/>
                </a:lnTo>
                <a:lnTo>
                  <a:pt x="22144" y="122075"/>
                </a:lnTo>
                <a:lnTo>
                  <a:pt x="5753" y="167951"/>
                </a:lnTo>
                <a:lnTo>
                  <a:pt x="0" y="217932"/>
                </a:lnTo>
                <a:lnTo>
                  <a:pt x="0" y="1091184"/>
                </a:lnTo>
                <a:lnTo>
                  <a:pt x="5753" y="1141164"/>
                </a:lnTo>
                <a:lnTo>
                  <a:pt x="22144" y="1187040"/>
                </a:lnTo>
                <a:lnTo>
                  <a:pt x="47866" y="1227504"/>
                </a:lnTo>
                <a:lnTo>
                  <a:pt x="81611" y="1261249"/>
                </a:lnTo>
                <a:lnTo>
                  <a:pt x="122075" y="1286971"/>
                </a:lnTo>
                <a:lnTo>
                  <a:pt x="167951" y="1303362"/>
                </a:lnTo>
                <a:lnTo>
                  <a:pt x="217932" y="1309116"/>
                </a:lnTo>
                <a:lnTo>
                  <a:pt x="1975866" y="1309116"/>
                </a:lnTo>
                <a:lnTo>
                  <a:pt x="2026129" y="1303362"/>
                </a:lnTo>
                <a:lnTo>
                  <a:pt x="2072206" y="1286971"/>
                </a:lnTo>
                <a:lnTo>
                  <a:pt x="2112806" y="1261249"/>
                </a:lnTo>
                <a:lnTo>
                  <a:pt x="2146633" y="1227504"/>
                </a:lnTo>
                <a:lnTo>
                  <a:pt x="2172397" y="1187040"/>
                </a:lnTo>
                <a:lnTo>
                  <a:pt x="2188803" y="1141164"/>
                </a:lnTo>
                <a:lnTo>
                  <a:pt x="2194560" y="109118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9641" y="3428238"/>
            <a:ext cx="2220595" cy="1335405"/>
          </a:xfrm>
          <a:custGeom>
            <a:avLst/>
            <a:gdLst/>
            <a:ahLst/>
            <a:cxnLst/>
            <a:rect l="l" t="t" r="r" b="b"/>
            <a:pathLst>
              <a:path w="2220595" h="1335404">
                <a:moveTo>
                  <a:pt x="2220468" y="1104138"/>
                </a:moveTo>
                <a:lnTo>
                  <a:pt x="2220468" y="230885"/>
                </a:lnTo>
                <a:lnTo>
                  <a:pt x="2218944" y="207263"/>
                </a:lnTo>
                <a:lnTo>
                  <a:pt x="2209025" y="160139"/>
                </a:lnTo>
                <a:lnTo>
                  <a:pt x="2190435" y="117450"/>
                </a:lnTo>
                <a:lnTo>
                  <a:pt x="2164134" y="80038"/>
                </a:lnTo>
                <a:lnTo>
                  <a:pt x="2131082" y="48745"/>
                </a:lnTo>
                <a:lnTo>
                  <a:pt x="2092237" y="24413"/>
                </a:lnTo>
                <a:lnTo>
                  <a:pt x="2048561" y="7884"/>
                </a:lnTo>
                <a:lnTo>
                  <a:pt x="2001774" y="126"/>
                </a:lnTo>
                <a:lnTo>
                  <a:pt x="230886" y="0"/>
                </a:lnTo>
                <a:lnTo>
                  <a:pt x="183560" y="4946"/>
                </a:lnTo>
                <a:lnTo>
                  <a:pt x="139110" y="19279"/>
                </a:lnTo>
                <a:lnTo>
                  <a:pt x="98767" y="41995"/>
                </a:lnTo>
                <a:lnTo>
                  <a:pt x="63759" y="72089"/>
                </a:lnTo>
                <a:lnTo>
                  <a:pt x="35317" y="108557"/>
                </a:lnTo>
                <a:lnTo>
                  <a:pt x="14670" y="150394"/>
                </a:lnTo>
                <a:lnTo>
                  <a:pt x="3047" y="196596"/>
                </a:lnTo>
                <a:lnTo>
                  <a:pt x="0" y="230886"/>
                </a:lnTo>
                <a:lnTo>
                  <a:pt x="0" y="1104138"/>
                </a:lnTo>
                <a:lnTo>
                  <a:pt x="5334" y="1150620"/>
                </a:lnTo>
                <a:lnTo>
                  <a:pt x="25908" y="1209204"/>
                </a:lnTo>
                <a:lnTo>
                  <a:pt x="25908" y="220218"/>
                </a:lnTo>
                <a:lnTo>
                  <a:pt x="26670" y="209550"/>
                </a:lnTo>
                <a:lnTo>
                  <a:pt x="28194" y="199644"/>
                </a:lnTo>
                <a:lnTo>
                  <a:pt x="29718" y="188976"/>
                </a:lnTo>
                <a:lnTo>
                  <a:pt x="39343" y="156856"/>
                </a:lnTo>
                <a:lnTo>
                  <a:pt x="70365" y="103190"/>
                </a:lnTo>
                <a:lnTo>
                  <a:pt x="108204" y="66294"/>
                </a:lnTo>
                <a:lnTo>
                  <a:pt x="166587" y="35828"/>
                </a:lnTo>
                <a:lnTo>
                  <a:pt x="230886" y="25213"/>
                </a:lnTo>
                <a:lnTo>
                  <a:pt x="1989582" y="25145"/>
                </a:lnTo>
                <a:lnTo>
                  <a:pt x="2010918" y="26669"/>
                </a:lnTo>
                <a:lnTo>
                  <a:pt x="2059021" y="37618"/>
                </a:lnTo>
                <a:lnTo>
                  <a:pt x="2102044" y="59241"/>
                </a:lnTo>
                <a:lnTo>
                  <a:pt x="2138548" y="89963"/>
                </a:lnTo>
                <a:lnTo>
                  <a:pt x="2167094" y="128210"/>
                </a:lnTo>
                <a:lnTo>
                  <a:pt x="2186244" y="172407"/>
                </a:lnTo>
                <a:lnTo>
                  <a:pt x="2194560" y="220979"/>
                </a:lnTo>
                <a:lnTo>
                  <a:pt x="2194560" y="1209467"/>
                </a:lnTo>
                <a:lnTo>
                  <a:pt x="2196367" y="1206588"/>
                </a:lnTo>
                <a:lnTo>
                  <a:pt x="2212649" y="1162919"/>
                </a:lnTo>
                <a:lnTo>
                  <a:pt x="2219706" y="1115567"/>
                </a:lnTo>
                <a:lnTo>
                  <a:pt x="2220468" y="1104138"/>
                </a:lnTo>
                <a:close/>
              </a:path>
              <a:path w="2220595" h="1335404">
                <a:moveTo>
                  <a:pt x="2194560" y="1209467"/>
                </a:moveTo>
                <a:lnTo>
                  <a:pt x="2194560" y="1114805"/>
                </a:lnTo>
                <a:lnTo>
                  <a:pt x="2193798" y="1125473"/>
                </a:lnTo>
                <a:lnTo>
                  <a:pt x="2182708" y="1173856"/>
                </a:lnTo>
                <a:lnTo>
                  <a:pt x="2161215" y="1216891"/>
                </a:lnTo>
                <a:lnTo>
                  <a:pt x="2130732" y="1253294"/>
                </a:lnTo>
                <a:lnTo>
                  <a:pt x="2092674" y="1281782"/>
                </a:lnTo>
                <a:lnTo>
                  <a:pt x="2048455" y="1301071"/>
                </a:lnTo>
                <a:lnTo>
                  <a:pt x="1999488" y="1309877"/>
                </a:lnTo>
                <a:lnTo>
                  <a:pt x="230886" y="1309878"/>
                </a:lnTo>
                <a:lnTo>
                  <a:pt x="181847" y="1303801"/>
                </a:lnTo>
                <a:lnTo>
                  <a:pt x="136716" y="1286766"/>
                </a:lnTo>
                <a:lnTo>
                  <a:pt x="97140" y="1260090"/>
                </a:lnTo>
                <a:lnTo>
                  <a:pt x="64764" y="1225089"/>
                </a:lnTo>
                <a:lnTo>
                  <a:pt x="41233" y="1183080"/>
                </a:lnTo>
                <a:lnTo>
                  <a:pt x="28194" y="1135380"/>
                </a:lnTo>
                <a:lnTo>
                  <a:pt x="25908" y="1114806"/>
                </a:lnTo>
                <a:lnTo>
                  <a:pt x="25908" y="1209204"/>
                </a:lnTo>
                <a:lnTo>
                  <a:pt x="51130" y="1248969"/>
                </a:lnTo>
                <a:lnTo>
                  <a:pt x="92964" y="1289304"/>
                </a:lnTo>
                <a:lnTo>
                  <a:pt x="158238" y="1323370"/>
                </a:lnTo>
                <a:lnTo>
                  <a:pt x="230886" y="1335024"/>
                </a:lnTo>
                <a:lnTo>
                  <a:pt x="2001774" y="1335023"/>
                </a:lnTo>
                <a:lnTo>
                  <a:pt x="2059915" y="1324191"/>
                </a:lnTo>
                <a:lnTo>
                  <a:pt x="2102634" y="1305375"/>
                </a:lnTo>
                <a:lnTo>
                  <a:pt x="2140313" y="1278828"/>
                </a:lnTo>
                <a:lnTo>
                  <a:pt x="2171906" y="1245562"/>
                </a:lnTo>
                <a:lnTo>
                  <a:pt x="2194560" y="12094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80486" y="3872738"/>
            <a:ext cx="169862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2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300" spc="-3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300" spc="-1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300" spc="-2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300" spc="-95" dirty="0">
                <a:solidFill>
                  <a:srgbClr val="FFFFFF"/>
                </a:solidFill>
                <a:latin typeface="Trebuchet MS"/>
                <a:cs typeface="Trebuchet MS"/>
              </a:rPr>
              <a:t>ICI</a:t>
            </a:r>
            <a:r>
              <a:rPr sz="2300" spc="-2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300" spc="-85" dirty="0">
                <a:solidFill>
                  <a:srgbClr val="FFFFFF"/>
                </a:solidFill>
                <a:latin typeface="Trebuchet MS"/>
                <a:cs typeface="Trebuchet MS"/>
              </a:rPr>
              <a:t>ANTE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14201" y="4934711"/>
            <a:ext cx="3927348" cy="1072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83022" y="5293867"/>
            <a:ext cx="2643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Char char="•"/>
              <a:tabLst>
                <a:tab pos="184150" algn="l"/>
              </a:tabLst>
            </a:pP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Regras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dos 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seus</a:t>
            </a:r>
            <a:r>
              <a:rPr sz="18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rebuchet MS"/>
                <a:cs typeface="Trebuchet MS"/>
              </a:rPr>
              <a:t>contratos.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32595" y="4815840"/>
            <a:ext cx="2194560" cy="1310005"/>
          </a:xfrm>
          <a:custGeom>
            <a:avLst/>
            <a:gdLst/>
            <a:ahLst/>
            <a:cxnLst/>
            <a:rect l="l" t="t" r="r" b="b"/>
            <a:pathLst>
              <a:path w="2194560" h="1310004">
                <a:moveTo>
                  <a:pt x="2194560" y="1091945"/>
                </a:moveTo>
                <a:lnTo>
                  <a:pt x="2194560" y="218693"/>
                </a:lnTo>
                <a:lnTo>
                  <a:pt x="2188803" y="168670"/>
                </a:lnTo>
                <a:lnTo>
                  <a:pt x="2172397" y="122686"/>
                </a:lnTo>
                <a:lnTo>
                  <a:pt x="2146633" y="82073"/>
                </a:lnTo>
                <a:lnTo>
                  <a:pt x="2112806" y="48165"/>
                </a:lnTo>
                <a:lnTo>
                  <a:pt x="2072206" y="22295"/>
                </a:lnTo>
                <a:lnTo>
                  <a:pt x="2026129" y="5796"/>
                </a:lnTo>
                <a:lnTo>
                  <a:pt x="1975866" y="0"/>
                </a:lnTo>
                <a:lnTo>
                  <a:pt x="217932" y="0"/>
                </a:lnTo>
                <a:lnTo>
                  <a:pt x="167951" y="5796"/>
                </a:lnTo>
                <a:lnTo>
                  <a:pt x="122075" y="22295"/>
                </a:lnTo>
                <a:lnTo>
                  <a:pt x="81611" y="48165"/>
                </a:lnTo>
                <a:lnTo>
                  <a:pt x="47866" y="82073"/>
                </a:lnTo>
                <a:lnTo>
                  <a:pt x="22144" y="122686"/>
                </a:lnTo>
                <a:lnTo>
                  <a:pt x="5753" y="168670"/>
                </a:lnTo>
                <a:lnTo>
                  <a:pt x="0" y="218693"/>
                </a:lnTo>
                <a:lnTo>
                  <a:pt x="0" y="1091945"/>
                </a:lnTo>
                <a:lnTo>
                  <a:pt x="5753" y="1141926"/>
                </a:lnTo>
                <a:lnTo>
                  <a:pt x="22144" y="1187802"/>
                </a:lnTo>
                <a:lnTo>
                  <a:pt x="47866" y="1228266"/>
                </a:lnTo>
                <a:lnTo>
                  <a:pt x="81611" y="1262011"/>
                </a:lnTo>
                <a:lnTo>
                  <a:pt x="122075" y="1287733"/>
                </a:lnTo>
                <a:lnTo>
                  <a:pt x="167951" y="1304124"/>
                </a:lnTo>
                <a:lnTo>
                  <a:pt x="217932" y="1309877"/>
                </a:lnTo>
                <a:lnTo>
                  <a:pt x="1975866" y="1309877"/>
                </a:lnTo>
                <a:lnTo>
                  <a:pt x="2026129" y="1304124"/>
                </a:lnTo>
                <a:lnTo>
                  <a:pt x="2072206" y="1287733"/>
                </a:lnTo>
                <a:lnTo>
                  <a:pt x="2112806" y="1262011"/>
                </a:lnTo>
                <a:lnTo>
                  <a:pt x="2146633" y="1228266"/>
                </a:lnTo>
                <a:lnTo>
                  <a:pt x="2172397" y="1187802"/>
                </a:lnTo>
                <a:lnTo>
                  <a:pt x="2188803" y="1141926"/>
                </a:lnTo>
                <a:lnTo>
                  <a:pt x="2194560" y="1091945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9641" y="4803647"/>
            <a:ext cx="2220595" cy="1335405"/>
          </a:xfrm>
          <a:custGeom>
            <a:avLst/>
            <a:gdLst/>
            <a:ahLst/>
            <a:cxnLst/>
            <a:rect l="l" t="t" r="r" b="b"/>
            <a:pathLst>
              <a:path w="2220595" h="1335404">
                <a:moveTo>
                  <a:pt x="2220468" y="1104138"/>
                </a:moveTo>
                <a:lnTo>
                  <a:pt x="2220468" y="230885"/>
                </a:lnTo>
                <a:lnTo>
                  <a:pt x="2218944" y="207263"/>
                </a:lnTo>
                <a:lnTo>
                  <a:pt x="2209601" y="160771"/>
                </a:lnTo>
                <a:lnTo>
                  <a:pt x="2190965" y="118032"/>
                </a:lnTo>
                <a:lnTo>
                  <a:pt x="2164253" y="80171"/>
                </a:lnTo>
                <a:lnTo>
                  <a:pt x="2130683" y="48313"/>
                </a:lnTo>
                <a:lnTo>
                  <a:pt x="2091474" y="23583"/>
                </a:lnTo>
                <a:lnTo>
                  <a:pt x="2047844" y="7103"/>
                </a:lnTo>
                <a:lnTo>
                  <a:pt x="2001774" y="115"/>
                </a:lnTo>
                <a:lnTo>
                  <a:pt x="230886" y="0"/>
                </a:lnTo>
                <a:lnTo>
                  <a:pt x="183640" y="4675"/>
                </a:lnTo>
                <a:lnTo>
                  <a:pt x="139268" y="18864"/>
                </a:lnTo>
                <a:lnTo>
                  <a:pt x="98985" y="41518"/>
                </a:lnTo>
                <a:lnTo>
                  <a:pt x="64007" y="71590"/>
                </a:lnTo>
                <a:lnTo>
                  <a:pt x="35548" y="108031"/>
                </a:lnTo>
                <a:lnTo>
                  <a:pt x="14823" y="149795"/>
                </a:lnTo>
                <a:lnTo>
                  <a:pt x="3047" y="195834"/>
                </a:lnTo>
                <a:lnTo>
                  <a:pt x="0" y="230886"/>
                </a:lnTo>
                <a:lnTo>
                  <a:pt x="0" y="1104138"/>
                </a:lnTo>
                <a:lnTo>
                  <a:pt x="5334" y="1150620"/>
                </a:lnTo>
                <a:lnTo>
                  <a:pt x="25908" y="1208929"/>
                </a:lnTo>
                <a:lnTo>
                  <a:pt x="25908" y="220218"/>
                </a:lnTo>
                <a:lnTo>
                  <a:pt x="26670" y="209550"/>
                </a:lnTo>
                <a:lnTo>
                  <a:pt x="38859" y="157945"/>
                </a:lnTo>
                <a:lnTo>
                  <a:pt x="70899" y="102115"/>
                </a:lnTo>
                <a:lnTo>
                  <a:pt x="100583" y="71628"/>
                </a:lnTo>
                <a:lnTo>
                  <a:pt x="136077" y="48522"/>
                </a:lnTo>
                <a:lnTo>
                  <a:pt x="198652" y="27465"/>
                </a:lnTo>
                <a:lnTo>
                  <a:pt x="230886" y="25199"/>
                </a:lnTo>
                <a:lnTo>
                  <a:pt x="2001012" y="25254"/>
                </a:lnTo>
                <a:lnTo>
                  <a:pt x="2058996" y="37337"/>
                </a:lnTo>
                <a:lnTo>
                  <a:pt x="2101954" y="58775"/>
                </a:lnTo>
                <a:lnTo>
                  <a:pt x="2138391" y="89382"/>
                </a:lnTo>
                <a:lnTo>
                  <a:pt x="2166905" y="127558"/>
                </a:lnTo>
                <a:lnTo>
                  <a:pt x="2186095" y="171703"/>
                </a:lnTo>
                <a:lnTo>
                  <a:pt x="2194560" y="220217"/>
                </a:lnTo>
                <a:lnTo>
                  <a:pt x="2194560" y="1209132"/>
                </a:lnTo>
                <a:lnTo>
                  <a:pt x="2196372" y="1206244"/>
                </a:lnTo>
                <a:lnTo>
                  <a:pt x="2212690" y="1162616"/>
                </a:lnTo>
                <a:lnTo>
                  <a:pt x="2219706" y="1115567"/>
                </a:lnTo>
                <a:lnTo>
                  <a:pt x="2220468" y="1104138"/>
                </a:lnTo>
                <a:close/>
              </a:path>
              <a:path w="2220595" h="1335404">
                <a:moveTo>
                  <a:pt x="2194560" y="1209132"/>
                </a:moveTo>
                <a:lnTo>
                  <a:pt x="2194560" y="1114805"/>
                </a:lnTo>
                <a:lnTo>
                  <a:pt x="2193798" y="1125473"/>
                </a:lnTo>
                <a:lnTo>
                  <a:pt x="2183050" y="1173245"/>
                </a:lnTo>
                <a:lnTo>
                  <a:pt x="2161387" y="1216358"/>
                </a:lnTo>
                <a:lnTo>
                  <a:pt x="2130504" y="1253156"/>
                </a:lnTo>
                <a:lnTo>
                  <a:pt x="2092096" y="1281985"/>
                </a:lnTo>
                <a:lnTo>
                  <a:pt x="2047844" y="1301193"/>
                </a:lnTo>
                <a:lnTo>
                  <a:pt x="1999488" y="1309116"/>
                </a:lnTo>
                <a:lnTo>
                  <a:pt x="230886" y="1309878"/>
                </a:lnTo>
                <a:lnTo>
                  <a:pt x="181479" y="1303420"/>
                </a:lnTo>
                <a:lnTo>
                  <a:pt x="136310" y="1286309"/>
                </a:lnTo>
                <a:lnTo>
                  <a:pt x="96888" y="1259709"/>
                </a:lnTo>
                <a:lnTo>
                  <a:pt x="64722" y="1224785"/>
                </a:lnTo>
                <a:lnTo>
                  <a:pt x="41320" y="1182699"/>
                </a:lnTo>
                <a:lnTo>
                  <a:pt x="28194" y="1134618"/>
                </a:lnTo>
                <a:lnTo>
                  <a:pt x="25908" y="1114044"/>
                </a:lnTo>
                <a:lnTo>
                  <a:pt x="25908" y="1208929"/>
                </a:lnTo>
                <a:lnTo>
                  <a:pt x="51036" y="1248594"/>
                </a:lnTo>
                <a:lnTo>
                  <a:pt x="84582" y="1282446"/>
                </a:lnTo>
                <a:lnTo>
                  <a:pt x="124997" y="1308965"/>
                </a:lnTo>
                <a:lnTo>
                  <a:pt x="193451" y="1331628"/>
                </a:lnTo>
                <a:lnTo>
                  <a:pt x="230886" y="1335024"/>
                </a:lnTo>
                <a:lnTo>
                  <a:pt x="1989582" y="1335023"/>
                </a:lnTo>
                <a:lnTo>
                  <a:pt x="2059767" y="1323937"/>
                </a:lnTo>
                <a:lnTo>
                  <a:pt x="2102450" y="1305299"/>
                </a:lnTo>
                <a:lnTo>
                  <a:pt x="2140168" y="1278717"/>
                </a:lnTo>
                <a:lnTo>
                  <a:pt x="2171837" y="1245322"/>
                </a:lnTo>
                <a:lnTo>
                  <a:pt x="2194560" y="1209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200526" y="5248147"/>
            <a:ext cx="105600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0" dirty="0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300" spc="-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300" spc="-10" dirty="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32089" y="2063495"/>
            <a:ext cx="857250" cy="4072254"/>
          </a:xfrm>
          <a:custGeom>
            <a:avLst/>
            <a:gdLst/>
            <a:ahLst/>
            <a:cxnLst/>
            <a:rect l="l" t="t" r="r" b="b"/>
            <a:pathLst>
              <a:path w="857250" h="4072254">
                <a:moveTo>
                  <a:pt x="857250" y="3929633"/>
                </a:moveTo>
                <a:lnTo>
                  <a:pt x="857250" y="143255"/>
                </a:lnTo>
                <a:lnTo>
                  <a:pt x="849965" y="97926"/>
                </a:lnTo>
                <a:lnTo>
                  <a:pt x="829696" y="58594"/>
                </a:lnTo>
                <a:lnTo>
                  <a:pt x="798819" y="27602"/>
                </a:lnTo>
                <a:lnTo>
                  <a:pt x="759714" y="7290"/>
                </a:lnTo>
                <a:lnTo>
                  <a:pt x="714756" y="0"/>
                </a:lnTo>
                <a:lnTo>
                  <a:pt x="143256" y="0"/>
                </a:lnTo>
                <a:lnTo>
                  <a:pt x="97926" y="7290"/>
                </a:lnTo>
                <a:lnTo>
                  <a:pt x="58594" y="27602"/>
                </a:lnTo>
                <a:lnTo>
                  <a:pt x="27602" y="58594"/>
                </a:lnTo>
                <a:lnTo>
                  <a:pt x="7290" y="97926"/>
                </a:lnTo>
                <a:lnTo>
                  <a:pt x="0" y="143255"/>
                </a:lnTo>
                <a:lnTo>
                  <a:pt x="0" y="3929633"/>
                </a:lnTo>
                <a:lnTo>
                  <a:pt x="7290" y="3974591"/>
                </a:lnTo>
                <a:lnTo>
                  <a:pt x="27602" y="4013697"/>
                </a:lnTo>
                <a:lnTo>
                  <a:pt x="58594" y="4044574"/>
                </a:lnTo>
                <a:lnTo>
                  <a:pt x="97926" y="4064843"/>
                </a:lnTo>
                <a:lnTo>
                  <a:pt x="143256" y="4072128"/>
                </a:lnTo>
                <a:lnTo>
                  <a:pt x="714756" y="4072128"/>
                </a:lnTo>
                <a:lnTo>
                  <a:pt x="759714" y="4064843"/>
                </a:lnTo>
                <a:lnTo>
                  <a:pt x="798819" y="4044574"/>
                </a:lnTo>
                <a:lnTo>
                  <a:pt x="829696" y="4013697"/>
                </a:lnTo>
                <a:lnTo>
                  <a:pt x="849965" y="3974591"/>
                </a:lnTo>
                <a:lnTo>
                  <a:pt x="857250" y="3929633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19897" y="2051304"/>
            <a:ext cx="882650" cy="4097654"/>
          </a:xfrm>
          <a:custGeom>
            <a:avLst/>
            <a:gdLst/>
            <a:ahLst/>
            <a:cxnLst/>
            <a:rect l="l" t="t" r="r" b="b"/>
            <a:pathLst>
              <a:path w="882650" h="4097654">
                <a:moveTo>
                  <a:pt x="882396" y="3941826"/>
                </a:moveTo>
                <a:lnTo>
                  <a:pt x="882396" y="147065"/>
                </a:lnTo>
                <a:lnTo>
                  <a:pt x="871098" y="96232"/>
                </a:lnTo>
                <a:lnTo>
                  <a:pt x="848791" y="58644"/>
                </a:lnTo>
                <a:lnTo>
                  <a:pt x="817044" y="28717"/>
                </a:lnTo>
                <a:lnTo>
                  <a:pt x="778192" y="8490"/>
                </a:lnTo>
                <a:lnTo>
                  <a:pt x="734568" y="0"/>
                </a:lnTo>
                <a:lnTo>
                  <a:pt x="147066" y="0"/>
                </a:lnTo>
                <a:lnTo>
                  <a:pt x="95986" y="11462"/>
                </a:lnTo>
                <a:lnTo>
                  <a:pt x="58463" y="33608"/>
                </a:lnTo>
                <a:lnTo>
                  <a:pt x="28724" y="65110"/>
                </a:lnTo>
                <a:lnTo>
                  <a:pt x="8620" y="103879"/>
                </a:lnTo>
                <a:lnTo>
                  <a:pt x="0" y="147827"/>
                </a:lnTo>
                <a:lnTo>
                  <a:pt x="0" y="3941826"/>
                </a:lnTo>
                <a:lnTo>
                  <a:pt x="6172" y="3986170"/>
                </a:lnTo>
                <a:lnTo>
                  <a:pt x="24349" y="4025659"/>
                </a:lnTo>
                <a:lnTo>
                  <a:pt x="25146" y="4026581"/>
                </a:lnTo>
                <a:lnTo>
                  <a:pt x="25146" y="148589"/>
                </a:lnTo>
                <a:lnTo>
                  <a:pt x="25908" y="141732"/>
                </a:lnTo>
                <a:lnTo>
                  <a:pt x="39181" y="97155"/>
                </a:lnTo>
                <a:lnTo>
                  <a:pt x="66322" y="60750"/>
                </a:lnTo>
                <a:lnTo>
                  <a:pt x="104117" y="35690"/>
                </a:lnTo>
                <a:lnTo>
                  <a:pt x="149352" y="25146"/>
                </a:lnTo>
                <a:lnTo>
                  <a:pt x="734568" y="25230"/>
                </a:lnTo>
                <a:lnTo>
                  <a:pt x="785435" y="39329"/>
                </a:lnTo>
                <a:lnTo>
                  <a:pt x="821640" y="66241"/>
                </a:lnTo>
                <a:lnTo>
                  <a:pt x="846504" y="103848"/>
                </a:lnTo>
                <a:lnTo>
                  <a:pt x="857250" y="149351"/>
                </a:lnTo>
                <a:lnTo>
                  <a:pt x="857250" y="4026712"/>
                </a:lnTo>
                <a:lnTo>
                  <a:pt x="864108" y="4015740"/>
                </a:lnTo>
                <a:lnTo>
                  <a:pt x="871930" y="3997775"/>
                </a:lnTo>
                <a:lnTo>
                  <a:pt x="877719" y="3979878"/>
                </a:lnTo>
                <a:lnTo>
                  <a:pt x="881274" y="3961433"/>
                </a:lnTo>
                <a:lnTo>
                  <a:pt x="882396" y="3941826"/>
                </a:lnTo>
                <a:close/>
              </a:path>
              <a:path w="882650" h="4097654">
                <a:moveTo>
                  <a:pt x="857250" y="4026712"/>
                </a:moveTo>
                <a:lnTo>
                  <a:pt x="857250" y="3941826"/>
                </a:lnTo>
                <a:lnTo>
                  <a:pt x="848601" y="3987813"/>
                </a:lnTo>
                <a:lnTo>
                  <a:pt x="825460" y="4026574"/>
                </a:lnTo>
                <a:lnTo>
                  <a:pt x="790400" y="4055156"/>
                </a:lnTo>
                <a:lnTo>
                  <a:pt x="745998" y="4070604"/>
                </a:lnTo>
                <a:lnTo>
                  <a:pt x="740664" y="4071270"/>
                </a:lnTo>
                <a:lnTo>
                  <a:pt x="733044" y="4071366"/>
                </a:lnTo>
                <a:lnTo>
                  <a:pt x="726948" y="4072128"/>
                </a:lnTo>
                <a:lnTo>
                  <a:pt x="155448" y="4072128"/>
                </a:lnTo>
                <a:lnTo>
                  <a:pt x="149352" y="4071450"/>
                </a:lnTo>
                <a:lnTo>
                  <a:pt x="141732" y="4071366"/>
                </a:lnTo>
                <a:lnTo>
                  <a:pt x="88091" y="4053149"/>
                </a:lnTo>
                <a:lnTo>
                  <a:pt x="54864" y="4024122"/>
                </a:lnTo>
                <a:lnTo>
                  <a:pt x="33714" y="3988182"/>
                </a:lnTo>
                <a:lnTo>
                  <a:pt x="25146" y="3941064"/>
                </a:lnTo>
                <a:lnTo>
                  <a:pt x="25146" y="4026581"/>
                </a:lnTo>
                <a:lnTo>
                  <a:pt x="52621" y="4058368"/>
                </a:lnTo>
                <a:lnTo>
                  <a:pt x="89083" y="4082372"/>
                </a:lnTo>
                <a:lnTo>
                  <a:pt x="131826" y="4095750"/>
                </a:lnTo>
                <a:lnTo>
                  <a:pt x="140208" y="4096512"/>
                </a:lnTo>
                <a:lnTo>
                  <a:pt x="147066" y="4097197"/>
                </a:lnTo>
                <a:lnTo>
                  <a:pt x="735330" y="4097274"/>
                </a:lnTo>
                <a:lnTo>
                  <a:pt x="742950" y="4096512"/>
                </a:lnTo>
                <a:lnTo>
                  <a:pt x="751332" y="4095750"/>
                </a:lnTo>
                <a:lnTo>
                  <a:pt x="807367" y="4075104"/>
                </a:lnTo>
                <a:lnTo>
                  <a:pt x="847344" y="4040124"/>
                </a:lnTo>
                <a:lnTo>
                  <a:pt x="856488" y="4027932"/>
                </a:lnTo>
                <a:lnTo>
                  <a:pt x="857250" y="4026712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38617" y="2518176"/>
            <a:ext cx="885825" cy="3162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935"/>
              </a:lnSpc>
            </a:pPr>
            <a:r>
              <a:rPr sz="2000" b="1" spc="-90" dirty="0">
                <a:solidFill>
                  <a:srgbClr val="FFFFFF"/>
                </a:solidFill>
                <a:latin typeface="Trebuchet MS"/>
                <a:cs typeface="Trebuchet MS"/>
              </a:rPr>
              <a:t>COMPETÊNCIA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PARA</a:t>
            </a:r>
            <a:r>
              <a:rPr sz="2000" b="1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APLICAR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4735"/>
              </a:lnSpc>
            </a:pPr>
            <a:r>
              <a:rPr sz="4000" b="1" spc="-195" dirty="0">
                <a:solidFill>
                  <a:srgbClr val="FFFFFF"/>
                </a:solidFill>
                <a:latin typeface="Trebuchet MS"/>
                <a:cs typeface="Trebuchet MS"/>
              </a:rPr>
              <a:t>PENALIDADE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5159" y="3680714"/>
            <a:ext cx="58540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" dirty="0">
                <a:latin typeface="Arial"/>
                <a:cs typeface="Arial"/>
              </a:rPr>
              <a:t>A.	Pregão (Art. </a:t>
            </a:r>
            <a:r>
              <a:rPr sz="2400" spc="-65" dirty="0">
                <a:latin typeface="Arial"/>
                <a:cs typeface="Arial"/>
              </a:rPr>
              <a:t>11, </a:t>
            </a:r>
            <a:r>
              <a:rPr sz="2400" spc="-5" dirty="0">
                <a:latin typeface="Arial"/>
                <a:cs typeface="Arial"/>
              </a:rPr>
              <a:t>da Lei nº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10.520/2002):</a:t>
            </a:r>
            <a:endParaRPr sz="2400" dirty="0">
              <a:latin typeface="Arial"/>
              <a:cs typeface="Arial"/>
            </a:endParaRPr>
          </a:p>
          <a:p>
            <a:pPr marL="983615" indent="-513715">
              <a:lnSpc>
                <a:spcPct val="100000"/>
              </a:lnSpc>
              <a:buAutoNum type="romanLcPeriod"/>
              <a:tabLst>
                <a:tab pos="983615" algn="l"/>
                <a:tab pos="984250" algn="l"/>
              </a:tabLst>
            </a:pPr>
            <a:r>
              <a:rPr sz="2400" spc="-10" dirty="0">
                <a:latin typeface="Arial"/>
                <a:cs typeface="Arial"/>
              </a:rPr>
              <a:t>Eletrônico;</a:t>
            </a:r>
            <a:endParaRPr sz="2400" dirty="0">
              <a:latin typeface="Arial"/>
              <a:cs typeface="Arial"/>
            </a:endParaRPr>
          </a:p>
          <a:p>
            <a:pPr marL="983615" indent="-513715">
              <a:lnSpc>
                <a:spcPct val="100000"/>
              </a:lnSpc>
              <a:buAutoNum type="romanLcPeriod"/>
              <a:tabLst>
                <a:tab pos="983615" algn="l"/>
                <a:tab pos="984250" algn="l"/>
              </a:tabLst>
            </a:pPr>
            <a:r>
              <a:rPr sz="2400" spc="-10" dirty="0">
                <a:latin typeface="Arial"/>
                <a:cs typeface="Arial"/>
              </a:rPr>
              <a:t>Presencial.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5820" y="5507228"/>
            <a:ext cx="601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(Art.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0329" y="5507228"/>
            <a:ext cx="8680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6120" algn="l"/>
              </a:tabLst>
            </a:pPr>
            <a:r>
              <a:rPr sz="2400" spc="-5" dirty="0">
                <a:latin typeface="Arial"/>
                <a:cs typeface="Arial"/>
              </a:rPr>
              <a:t>1</a:t>
            </a:r>
            <a:r>
              <a:rPr sz="2400" dirty="0">
                <a:latin typeface="Arial"/>
                <a:cs typeface="Arial"/>
              </a:rPr>
              <a:t>5,	</a:t>
            </a:r>
            <a:r>
              <a:rPr sz="2400" spc="80" dirty="0">
                <a:latin typeface="Trebuchet MS"/>
                <a:cs typeface="Trebuchet MS"/>
              </a:rPr>
              <a:t>§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2483" y="5507228"/>
            <a:ext cx="2665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7700" algn="l"/>
                <a:tab pos="1085850" algn="l"/>
                <a:tab pos="1694180" algn="l"/>
                <a:tab pos="2371090" algn="l"/>
              </a:tabLst>
            </a:pPr>
            <a:r>
              <a:rPr sz="2400" spc="-10" dirty="0">
                <a:latin typeface="Arial"/>
                <a:cs typeface="Arial"/>
              </a:rPr>
              <a:t>3</a:t>
            </a:r>
            <a:r>
              <a:rPr sz="2400" dirty="0">
                <a:latin typeface="Arial"/>
                <a:cs typeface="Arial"/>
              </a:rPr>
              <a:t>º,	</a:t>
            </a:r>
            <a:r>
              <a:rPr sz="2400" spc="-5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,	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ei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spc="-5" dirty="0">
                <a:latin typeface="Arial"/>
                <a:cs typeface="Arial"/>
              </a:rPr>
              <a:t>º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5159" y="5507228"/>
            <a:ext cx="2297430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69900" marR="5080" indent="-457200">
              <a:lnSpc>
                <a:spcPct val="100600"/>
              </a:lnSpc>
              <a:spcBef>
                <a:spcPts val="80"/>
              </a:spcBef>
              <a:tabLst>
                <a:tab pos="469900" algn="l"/>
              </a:tabLst>
            </a:pPr>
            <a:r>
              <a:rPr sz="2400" dirty="0">
                <a:latin typeface="Arial"/>
                <a:cs typeface="Arial"/>
              </a:rPr>
              <a:t>B.	</a:t>
            </a:r>
            <a:r>
              <a:rPr sz="2400" spc="-5" dirty="0">
                <a:latin typeface="Arial"/>
                <a:cs typeface="Arial"/>
              </a:rPr>
              <a:t>Concorrência  </a:t>
            </a:r>
            <a:r>
              <a:rPr sz="2400" spc="-10" dirty="0">
                <a:latin typeface="Arial"/>
                <a:cs typeface="Arial"/>
              </a:rPr>
              <a:t>8.666/1993).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14941" y="1042416"/>
            <a:ext cx="6337300" cy="3112770"/>
          </a:xfrm>
          <a:custGeom>
            <a:avLst/>
            <a:gdLst/>
            <a:ahLst/>
            <a:cxnLst/>
            <a:rect l="l" t="t" r="r" b="b"/>
            <a:pathLst>
              <a:path w="6337300" h="3112770">
                <a:moveTo>
                  <a:pt x="6336792" y="1739646"/>
                </a:moveTo>
                <a:lnTo>
                  <a:pt x="6336792" y="347472"/>
                </a:lnTo>
                <a:lnTo>
                  <a:pt x="6333607" y="300296"/>
                </a:lnTo>
                <a:lnTo>
                  <a:pt x="6324331" y="255058"/>
                </a:lnTo>
                <a:lnTo>
                  <a:pt x="6309383" y="212169"/>
                </a:lnTo>
                <a:lnTo>
                  <a:pt x="6289181" y="172042"/>
                </a:lnTo>
                <a:lnTo>
                  <a:pt x="6264141" y="135090"/>
                </a:lnTo>
                <a:lnTo>
                  <a:pt x="6234683" y="101727"/>
                </a:lnTo>
                <a:lnTo>
                  <a:pt x="6201225" y="72363"/>
                </a:lnTo>
                <a:lnTo>
                  <a:pt x="6164184" y="47413"/>
                </a:lnTo>
                <a:lnTo>
                  <a:pt x="6123979" y="27289"/>
                </a:lnTo>
                <a:lnTo>
                  <a:pt x="6081028" y="12403"/>
                </a:lnTo>
                <a:lnTo>
                  <a:pt x="6035748" y="3169"/>
                </a:lnTo>
                <a:lnTo>
                  <a:pt x="5988558" y="0"/>
                </a:lnTo>
                <a:lnTo>
                  <a:pt x="348234" y="0"/>
                </a:lnTo>
                <a:lnTo>
                  <a:pt x="301043" y="3169"/>
                </a:lnTo>
                <a:lnTo>
                  <a:pt x="255763" y="12403"/>
                </a:lnTo>
                <a:lnTo>
                  <a:pt x="212812" y="27289"/>
                </a:lnTo>
                <a:lnTo>
                  <a:pt x="172607" y="47413"/>
                </a:lnTo>
                <a:lnTo>
                  <a:pt x="135566" y="72363"/>
                </a:lnTo>
                <a:lnTo>
                  <a:pt x="102107" y="101727"/>
                </a:lnTo>
                <a:lnTo>
                  <a:pt x="72650" y="135090"/>
                </a:lnTo>
                <a:lnTo>
                  <a:pt x="47610" y="172042"/>
                </a:lnTo>
                <a:lnTo>
                  <a:pt x="27408" y="212169"/>
                </a:lnTo>
                <a:lnTo>
                  <a:pt x="12460" y="255058"/>
                </a:lnTo>
                <a:lnTo>
                  <a:pt x="3184" y="300296"/>
                </a:lnTo>
                <a:lnTo>
                  <a:pt x="0" y="347472"/>
                </a:lnTo>
                <a:lnTo>
                  <a:pt x="0" y="1739646"/>
                </a:lnTo>
                <a:lnTo>
                  <a:pt x="3184" y="1786836"/>
                </a:lnTo>
                <a:lnTo>
                  <a:pt x="12460" y="1832116"/>
                </a:lnTo>
                <a:lnTo>
                  <a:pt x="27408" y="1875067"/>
                </a:lnTo>
                <a:lnTo>
                  <a:pt x="47610" y="1915272"/>
                </a:lnTo>
                <a:lnTo>
                  <a:pt x="72650" y="1952313"/>
                </a:lnTo>
                <a:lnTo>
                  <a:pt x="102108" y="1985772"/>
                </a:lnTo>
                <a:lnTo>
                  <a:pt x="135566" y="2015229"/>
                </a:lnTo>
                <a:lnTo>
                  <a:pt x="172607" y="2040269"/>
                </a:lnTo>
                <a:lnTo>
                  <a:pt x="212812" y="2060471"/>
                </a:lnTo>
                <a:lnTo>
                  <a:pt x="255763" y="2075419"/>
                </a:lnTo>
                <a:lnTo>
                  <a:pt x="301043" y="2084695"/>
                </a:lnTo>
                <a:lnTo>
                  <a:pt x="348234" y="2087880"/>
                </a:lnTo>
                <a:lnTo>
                  <a:pt x="1056132" y="2087880"/>
                </a:lnTo>
                <a:lnTo>
                  <a:pt x="1056132" y="2840793"/>
                </a:lnTo>
                <a:lnTo>
                  <a:pt x="2640330" y="2087880"/>
                </a:lnTo>
                <a:lnTo>
                  <a:pt x="5988558" y="2087880"/>
                </a:lnTo>
                <a:lnTo>
                  <a:pt x="6035748" y="2084695"/>
                </a:lnTo>
                <a:lnTo>
                  <a:pt x="6081028" y="2075419"/>
                </a:lnTo>
                <a:lnTo>
                  <a:pt x="6123979" y="2060471"/>
                </a:lnTo>
                <a:lnTo>
                  <a:pt x="6164184" y="2040269"/>
                </a:lnTo>
                <a:lnTo>
                  <a:pt x="6201225" y="2015229"/>
                </a:lnTo>
                <a:lnTo>
                  <a:pt x="6234683" y="1985772"/>
                </a:lnTo>
                <a:lnTo>
                  <a:pt x="6264141" y="1952313"/>
                </a:lnTo>
                <a:lnTo>
                  <a:pt x="6289181" y="1915272"/>
                </a:lnTo>
                <a:lnTo>
                  <a:pt x="6309383" y="1875067"/>
                </a:lnTo>
                <a:lnTo>
                  <a:pt x="6324331" y="1832116"/>
                </a:lnTo>
                <a:lnTo>
                  <a:pt x="6333607" y="1786836"/>
                </a:lnTo>
                <a:lnTo>
                  <a:pt x="6336792" y="1739646"/>
                </a:lnTo>
                <a:close/>
              </a:path>
              <a:path w="6337300" h="3112770">
                <a:moveTo>
                  <a:pt x="1056132" y="2840793"/>
                </a:moveTo>
                <a:lnTo>
                  <a:pt x="1056132" y="2087880"/>
                </a:lnTo>
                <a:lnTo>
                  <a:pt x="483870" y="3112770"/>
                </a:lnTo>
                <a:lnTo>
                  <a:pt x="1056132" y="2840793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1987" y="1029461"/>
            <a:ext cx="6362700" cy="3139440"/>
          </a:xfrm>
          <a:custGeom>
            <a:avLst/>
            <a:gdLst/>
            <a:ahLst/>
            <a:cxnLst/>
            <a:rect l="l" t="t" r="r" b="b"/>
            <a:pathLst>
              <a:path w="6362700" h="3139440">
                <a:moveTo>
                  <a:pt x="6362700" y="1752600"/>
                </a:moveTo>
                <a:lnTo>
                  <a:pt x="6362700" y="360426"/>
                </a:lnTo>
                <a:lnTo>
                  <a:pt x="6361938" y="342138"/>
                </a:lnTo>
                <a:lnTo>
                  <a:pt x="6355080" y="288036"/>
                </a:lnTo>
                <a:lnTo>
                  <a:pt x="6345454" y="251053"/>
                </a:lnTo>
                <a:lnTo>
                  <a:pt x="6330719" y="212683"/>
                </a:lnTo>
                <a:lnTo>
                  <a:pt x="6311972" y="176175"/>
                </a:lnTo>
                <a:lnTo>
                  <a:pt x="6290310" y="144780"/>
                </a:lnTo>
                <a:lnTo>
                  <a:pt x="6256782" y="105156"/>
                </a:lnTo>
                <a:lnTo>
                  <a:pt x="6217158" y="71628"/>
                </a:lnTo>
                <a:lnTo>
                  <a:pt x="6184631" y="49538"/>
                </a:lnTo>
                <a:lnTo>
                  <a:pt x="6149211" y="31289"/>
                </a:lnTo>
                <a:lnTo>
                  <a:pt x="6111950" y="17017"/>
                </a:lnTo>
                <a:lnTo>
                  <a:pt x="6073902" y="6858"/>
                </a:lnTo>
                <a:lnTo>
                  <a:pt x="6020562" y="63"/>
                </a:lnTo>
                <a:lnTo>
                  <a:pt x="342138" y="0"/>
                </a:lnTo>
                <a:lnTo>
                  <a:pt x="323850" y="1524"/>
                </a:lnTo>
                <a:lnTo>
                  <a:pt x="270510" y="11430"/>
                </a:lnTo>
                <a:lnTo>
                  <a:pt x="192449" y="41682"/>
                </a:lnTo>
                <a:lnTo>
                  <a:pt x="151404" y="66936"/>
                </a:lnTo>
                <a:lnTo>
                  <a:pt x="114314" y="97303"/>
                </a:lnTo>
                <a:lnTo>
                  <a:pt x="81648" y="132226"/>
                </a:lnTo>
                <a:lnTo>
                  <a:pt x="53872" y="171146"/>
                </a:lnTo>
                <a:lnTo>
                  <a:pt x="31456" y="213507"/>
                </a:lnTo>
                <a:lnTo>
                  <a:pt x="14866" y="258752"/>
                </a:lnTo>
                <a:lnTo>
                  <a:pt x="4571" y="306324"/>
                </a:lnTo>
                <a:lnTo>
                  <a:pt x="0" y="360426"/>
                </a:lnTo>
                <a:lnTo>
                  <a:pt x="0" y="1753362"/>
                </a:lnTo>
                <a:lnTo>
                  <a:pt x="3648" y="1802460"/>
                </a:lnTo>
                <a:lnTo>
                  <a:pt x="13450" y="1849443"/>
                </a:lnTo>
                <a:lnTo>
                  <a:pt x="25908" y="1885059"/>
                </a:lnTo>
                <a:lnTo>
                  <a:pt x="25908" y="342900"/>
                </a:lnTo>
                <a:lnTo>
                  <a:pt x="27432" y="326136"/>
                </a:lnTo>
                <a:lnTo>
                  <a:pt x="41272" y="259225"/>
                </a:lnTo>
                <a:lnTo>
                  <a:pt x="60384" y="211852"/>
                </a:lnTo>
                <a:lnTo>
                  <a:pt x="86392" y="168085"/>
                </a:lnTo>
                <a:lnTo>
                  <a:pt x="118632" y="128755"/>
                </a:lnTo>
                <a:lnTo>
                  <a:pt x="156443" y="94696"/>
                </a:lnTo>
                <a:lnTo>
                  <a:pt x="199161" y="66740"/>
                </a:lnTo>
                <a:lnTo>
                  <a:pt x="246126" y="45720"/>
                </a:lnTo>
                <a:lnTo>
                  <a:pt x="294132" y="32004"/>
                </a:lnTo>
                <a:lnTo>
                  <a:pt x="344424" y="25908"/>
                </a:lnTo>
                <a:lnTo>
                  <a:pt x="361188" y="25146"/>
                </a:lnTo>
                <a:lnTo>
                  <a:pt x="6002274" y="25179"/>
                </a:lnTo>
                <a:lnTo>
                  <a:pt x="6053328" y="28956"/>
                </a:lnTo>
                <a:lnTo>
                  <a:pt x="6104615" y="41361"/>
                </a:lnTo>
                <a:lnTo>
                  <a:pt x="6172358" y="71864"/>
                </a:lnTo>
                <a:lnTo>
                  <a:pt x="6214872" y="102108"/>
                </a:lnTo>
                <a:lnTo>
                  <a:pt x="6260592" y="147828"/>
                </a:lnTo>
                <a:lnTo>
                  <a:pt x="6290659" y="190762"/>
                </a:lnTo>
                <a:lnTo>
                  <a:pt x="6321209" y="257633"/>
                </a:lnTo>
                <a:lnTo>
                  <a:pt x="6332982" y="310134"/>
                </a:lnTo>
                <a:lnTo>
                  <a:pt x="6336792" y="343662"/>
                </a:lnTo>
                <a:lnTo>
                  <a:pt x="6336792" y="1886807"/>
                </a:lnTo>
                <a:lnTo>
                  <a:pt x="6340602" y="1876806"/>
                </a:lnTo>
                <a:lnTo>
                  <a:pt x="6355080" y="1824990"/>
                </a:lnTo>
                <a:lnTo>
                  <a:pt x="6361938" y="1770888"/>
                </a:lnTo>
                <a:lnTo>
                  <a:pt x="6362700" y="1752600"/>
                </a:lnTo>
                <a:close/>
              </a:path>
              <a:path w="6362700" h="3139440">
                <a:moveTo>
                  <a:pt x="1082040" y="2103120"/>
                </a:moveTo>
                <a:lnTo>
                  <a:pt x="1082040" y="2098548"/>
                </a:lnTo>
                <a:lnTo>
                  <a:pt x="1079754" y="2094738"/>
                </a:lnTo>
                <a:lnTo>
                  <a:pt x="1077468" y="2090166"/>
                </a:lnTo>
                <a:lnTo>
                  <a:pt x="1073658" y="2087880"/>
                </a:lnTo>
                <a:lnTo>
                  <a:pt x="361188" y="2087880"/>
                </a:lnTo>
                <a:lnTo>
                  <a:pt x="311781" y="2084516"/>
                </a:lnTo>
                <a:lnTo>
                  <a:pt x="264505" y="2074073"/>
                </a:lnTo>
                <a:lnTo>
                  <a:pt x="219911" y="2057103"/>
                </a:lnTo>
                <a:lnTo>
                  <a:pt x="178551" y="2034158"/>
                </a:lnTo>
                <a:lnTo>
                  <a:pt x="140977" y="2005789"/>
                </a:lnTo>
                <a:lnTo>
                  <a:pt x="107739" y="1972549"/>
                </a:lnTo>
                <a:lnTo>
                  <a:pt x="79390" y="1934990"/>
                </a:lnTo>
                <a:lnTo>
                  <a:pt x="56481" y="1893663"/>
                </a:lnTo>
                <a:lnTo>
                  <a:pt x="39563" y="1849121"/>
                </a:lnTo>
                <a:lnTo>
                  <a:pt x="29188" y="1801916"/>
                </a:lnTo>
                <a:lnTo>
                  <a:pt x="25908" y="1752600"/>
                </a:lnTo>
                <a:lnTo>
                  <a:pt x="25908" y="1885059"/>
                </a:lnTo>
                <a:lnTo>
                  <a:pt x="49899" y="1935440"/>
                </a:lnTo>
                <a:lnTo>
                  <a:pt x="75741" y="1973644"/>
                </a:lnTo>
                <a:lnTo>
                  <a:pt x="106122" y="2008112"/>
                </a:lnTo>
                <a:lnTo>
                  <a:pt x="140641" y="2038440"/>
                </a:lnTo>
                <a:lnTo>
                  <a:pt x="178895" y="2064221"/>
                </a:lnTo>
                <a:lnTo>
                  <a:pt x="220479" y="2085051"/>
                </a:lnTo>
                <a:lnTo>
                  <a:pt x="264991" y="2100526"/>
                </a:lnTo>
                <a:lnTo>
                  <a:pt x="312028" y="2110239"/>
                </a:lnTo>
                <a:lnTo>
                  <a:pt x="361188" y="2113788"/>
                </a:lnTo>
                <a:lnTo>
                  <a:pt x="1047019" y="2113788"/>
                </a:lnTo>
                <a:lnTo>
                  <a:pt x="1057656" y="2094738"/>
                </a:lnTo>
                <a:lnTo>
                  <a:pt x="1069086" y="2113788"/>
                </a:lnTo>
                <a:lnTo>
                  <a:pt x="1069086" y="2127373"/>
                </a:lnTo>
                <a:lnTo>
                  <a:pt x="1080516" y="2106930"/>
                </a:lnTo>
                <a:lnTo>
                  <a:pt x="1082040" y="2103120"/>
                </a:lnTo>
                <a:close/>
              </a:path>
              <a:path w="6362700" h="3139440">
                <a:moveTo>
                  <a:pt x="1069086" y="2127373"/>
                </a:moveTo>
                <a:lnTo>
                  <a:pt x="1069086" y="2113788"/>
                </a:lnTo>
                <a:lnTo>
                  <a:pt x="1047019" y="2113788"/>
                </a:lnTo>
                <a:lnTo>
                  <a:pt x="485394" y="3119628"/>
                </a:lnTo>
                <a:lnTo>
                  <a:pt x="483108" y="3124200"/>
                </a:lnTo>
                <a:lnTo>
                  <a:pt x="483870" y="3130296"/>
                </a:lnTo>
                <a:lnTo>
                  <a:pt x="487680" y="3134106"/>
                </a:lnTo>
                <a:lnTo>
                  <a:pt x="491490" y="3138678"/>
                </a:lnTo>
                <a:lnTo>
                  <a:pt x="491490" y="3114294"/>
                </a:lnTo>
                <a:lnTo>
                  <a:pt x="526627" y="3097594"/>
                </a:lnTo>
                <a:lnTo>
                  <a:pt x="1069086" y="2127373"/>
                </a:lnTo>
                <a:close/>
              </a:path>
              <a:path w="6362700" h="3139440">
                <a:moveTo>
                  <a:pt x="526627" y="3097594"/>
                </a:moveTo>
                <a:lnTo>
                  <a:pt x="491490" y="3114294"/>
                </a:lnTo>
                <a:lnTo>
                  <a:pt x="507492" y="3131820"/>
                </a:lnTo>
                <a:lnTo>
                  <a:pt x="526627" y="3097594"/>
                </a:lnTo>
                <a:close/>
              </a:path>
              <a:path w="6362700" h="3139440">
                <a:moveTo>
                  <a:pt x="6336792" y="1886807"/>
                </a:moveTo>
                <a:lnTo>
                  <a:pt x="6336792" y="1770126"/>
                </a:lnTo>
                <a:lnTo>
                  <a:pt x="6335268" y="1787652"/>
                </a:lnTo>
                <a:lnTo>
                  <a:pt x="6332982" y="1804416"/>
                </a:lnTo>
                <a:lnTo>
                  <a:pt x="6321552" y="1853184"/>
                </a:lnTo>
                <a:lnTo>
                  <a:pt x="6287259" y="1929145"/>
                </a:lnTo>
                <a:lnTo>
                  <a:pt x="6256936" y="1970339"/>
                </a:lnTo>
                <a:lnTo>
                  <a:pt x="6220799" y="2006514"/>
                </a:lnTo>
                <a:lnTo>
                  <a:pt x="6179733" y="2036937"/>
                </a:lnTo>
                <a:lnTo>
                  <a:pt x="6134622" y="2060873"/>
                </a:lnTo>
                <a:lnTo>
                  <a:pt x="6086350" y="2077590"/>
                </a:lnTo>
                <a:lnTo>
                  <a:pt x="6035802" y="2086356"/>
                </a:lnTo>
                <a:lnTo>
                  <a:pt x="2651760" y="2087880"/>
                </a:lnTo>
                <a:lnTo>
                  <a:pt x="2649474" y="2088642"/>
                </a:lnTo>
                <a:lnTo>
                  <a:pt x="2647950" y="2089404"/>
                </a:lnTo>
                <a:lnTo>
                  <a:pt x="526627" y="3097594"/>
                </a:lnTo>
                <a:lnTo>
                  <a:pt x="507492" y="3131820"/>
                </a:lnTo>
                <a:lnTo>
                  <a:pt x="491490" y="3114294"/>
                </a:lnTo>
                <a:lnTo>
                  <a:pt x="491490" y="3138678"/>
                </a:lnTo>
                <a:lnTo>
                  <a:pt x="496824" y="3139440"/>
                </a:lnTo>
                <a:lnTo>
                  <a:pt x="502158" y="3137154"/>
                </a:lnTo>
                <a:lnTo>
                  <a:pt x="2653284" y="2114799"/>
                </a:lnTo>
                <a:lnTo>
                  <a:pt x="2653284" y="2113788"/>
                </a:lnTo>
                <a:lnTo>
                  <a:pt x="2658618" y="2112264"/>
                </a:lnTo>
                <a:lnTo>
                  <a:pt x="2658618" y="2113788"/>
                </a:lnTo>
                <a:lnTo>
                  <a:pt x="6002274" y="2113788"/>
                </a:lnTo>
                <a:lnTo>
                  <a:pt x="6020562" y="2113026"/>
                </a:lnTo>
                <a:lnTo>
                  <a:pt x="6087069" y="2103333"/>
                </a:lnTo>
                <a:lnTo>
                  <a:pt x="6133084" y="2088845"/>
                </a:lnTo>
                <a:lnTo>
                  <a:pt x="6176387" y="2068457"/>
                </a:lnTo>
                <a:lnTo>
                  <a:pt x="6216472" y="2042593"/>
                </a:lnTo>
                <a:lnTo>
                  <a:pt x="6252832" y="2011674"/>
                </a:lnTo>
                <a:lnTo>
                  <a:pt x="6284962" y="1976122"/>
                </a:lnTo>
                <a:lnTo>
                  <a:pt x="6312356" y="1936359"/>
                </a:lnTo>
                <a:lnTo>
                  <a:pt x="6334506" y="1892808"/>
                </a:lnTo>
                <a:lnTo>
                  <a:pt x="6336792" y="1886807"/>
                </a:lnTo>
                <a:close/>
              </a:path>
              <a:path w="6362700" h="3139440">
                <a:moveTo>
                  <a:pt x="1069086" y="2113788"/>
                </a:moveTo>
                <a:lnTo>
                  <a:pt x="1057656" y="2094738"/>
                </a:lnTo>
                <a:lnTo>
                  <a:pt x="1047019" y="2113788"/>
                </a:lnTo>
                <a:lnTo>
                  <a:pt x="1069086" y="2113788"/>
                </a:lnTo>
                <a:close/>
              </a:path>
              <a:path w="6362700" h="3139440">
                <a:moveTo>
                  <a:pt x="2658618" y="2112264"/>
                </a:moveTo>
                <a:lnTo>
                  <a:pt x="2653284" y="2113788"/>
                </a:lnTo>
                <a:lnTo>
                  <a:pt x="2655411" y="2113788"/>
                </a:lnTo>
                <a:lnTo>
                  <a:pt x="2658618" y="2112264"/>
                </a:lnTo>
                <a:close/>
              </a:path>
              <a:path w="6362700" h="3139440">
                <a:moveTo>
                  <a:pt x="2655411" y="2113788"/>
                </a:moveTo>
                <a:lnTo>
                  <a:pt x="2653284" y="2113788"/>
                </a:lnTo>
                <a:lnTo>
                  <a:pt x="2653284" y="2114799"/>
                </a:lnTo>
                <a:lnTo>
                  <a:pt x="2655411" y="2113788"/>
                </a:lnTo>
                <a:close/>
              </a:path>
              <a:path w="6362700" h="3139440">
                <a:moveTo>
                  <a:pt x="2658618" y="2113788"/>
                </a:moveTo>
                <a:lnTo>
                  <a:pt x="2658618" y="2112264"/>
                </a:lnTo>
                <a:lnTo>
                  <a:pt x="2655411" y="2113788"/>
                </a:lnTo>
                <a:lnTo>
                  <a:pt x="2658618" y="2113788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07959" y="1551686"/>
            <a:ext cx="7661909" cy="136715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1686560" algn="r">
              <a:lnSpc>
                <a:spcPts val="2640"/>
              </a:lnSpc>
              <a:spcBef>
                <a:spcPts val="190"/>
              </a:spcBef>
              <a:tabLst>
                <a:tab pos="1112520" algn="l"/>
                <a:tab pos="2191385" algn="l"/>
                <a:tab pos="2255520" algn="l"/>
                <a:tab pos="2852420" algn="l"/>
                <a:tab pos="3409315" algn="l"/>
                <a:tab pos="4290695" algn="l"/>
                <a:tab pos="4584700" algn="l"/>
                <a:tab pos="4615815" algn="l"/>
                <a:tab pos="5221605" algn="l"/>
                <a:tab pos="6413500" algn="l"/>
                <a:tab pos="6832600" algn="l"/>
                <a:tab pos="7508240" algn="l"/>
              </a:tabLst>
            </a:pPr>
            <a:r>
              <a:rPr sz="2200" spc="-140" dirty="0">
                <a:solidFill>
                  <a:srgbClr val="FFFFFF"/>
                </a:solidFill>
                <a:latin typeface="Trebuchet MS"/>
                <a:cs typeface="Trebuchet MS"/>
              </a:rPr>
              <a:t>Art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	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4º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15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200" spc="-140" dirty="0">
                <a:solidFill>
                  <a:srgbClr val="FFFFFF"/>
                </a:solidFill>
                <a:latin typeface="Trebuchet MS"/>
                <a:cs typeface="Trebuchet MS"/>
              </a:rPr>
              <a:t>ici</a:t>
            </a:r>
            <a:r>
              <a:rPr sz="2200" spc="-1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200" spc="-1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200" spc="-150" dirty="0">
                <a:solidFill>
                  <a:srgbClr val="FFFFFF"/>
                </a:solidFill>
                <a:latin typeface="Trebuchet MS"/>
                <a:cs typeface="Trebuchet MS"/>
              </a:rPr>
              <a:t>ç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õe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pa</a:t>
            </a: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aquisi</a:t>
            </a:r>
            <a:r>
              <a:rPr sz="2200" spc="-135" dirty="0">
                <a:solidFill>
                  <a:srgbClr val="FFFFFF"/>
                </a:solidFill>
                <a:latin typeface="Trebuchet MS"/>
                <a:cs typeface="Trebuchet MS"/>
              </a:rPr>
              <a:t>ç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ã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2200" spc="-7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75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200" spc="-210" dirty="0">
                <a:solidFill>
                  <a:srgbClr val="FFFFFF"/>
                </a:solidFill>
                <a:latin typeface="Trebuchet MS"/>
                <a:cs typeface="Trebuchet MS"/>
              </a:rPr>
              <a:t>ç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200" spc="-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18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200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200" spc="-60" dirty="0">
                <a:solidFill>
                  <a:srgbClr val="FFFFFF"/>
                </a:solidFill>
                <a:latin typeface="Trebuchet MS"/>
                <a:cs typeface="Trebuchet MS"/>
              </a:rPr>
              <a:t>mun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se</a:t>
            </a:r>
            <a:r>
              <a:rPr sz="2200" u="heavy" spc="-11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r</a:t>
            </a:r>
            <a:r>
              <a:rPr sz="2200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á</a:t>
            </a:r>
            <a:r>
              <a:rPr sz="2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	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obri</a:t>
            </a:r>
            <a:r>
              <a:rPr sz="2200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g</a:t>
            </a:r>
            <a:r>
              <a:rPr sz="2200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a</a:t>
            </a:r>
            <a:r>
              <a:rPr sz="2200" u="heavy" spc="-1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t</a:t>
            </a:r>
            <a:r>
              <a:rPr sz="22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ó</a:t>
            </a:r>
            <a:r>
              <a:rPr sz="2200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ri</a:t>
            </a:r>
            <a:r>
              <a:rPr sz="2200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a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		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modalidade  </a:t>
            </a:r>
            <a:r>
              <a:rPr sz="3600" spc="-540" baseline="-3472" dirty="0">
                <a:latin typeface="Arial"/>
                <a:cs typeface="Arial"/>
              </a:rPr>
              <a:t>MODALIDAD</a:t>
            </a:r>
            <a:r>
              <a:rPr sz="2200" spc="-3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3600" spc="-540" baseline="-3472" dirty="0">
                <a:latin typeface="Arial"/>
                <a:cs typeface="Arial"/>
              </a:rPr>
              <a:t>E</a:t>
            </a:r>
            <a:r>
              <a:rPr sz="2200" spc="-360" dirty="0">
                <a:solidFill>
                  <a:srgbClr val="FFFFFF"/>
                </a:solidFill>
                <a:latin typeface="Trebuchet MS"/>
                <a:cs typeface="Trebuchet MS"/>
              </a:rPr>
              <a:t>reg</a:t>
            </a:r>
            <a:r>
              <a:rPr sz="3600" spc="-540" baseline="-3472" dirty="0">
                <a:latin typeface="Arial"/>
                <a:cs typeface="Arial"/>
              </a:rPr>
              <a:t>D</a:t>
            </a:r>
            <a:r>
              <a:rPr sz="2200" spc="-360" dirty="0">
                <a:solidFill>
                  <a:srgbClr val="FFFFFF"/>
                </a:solidFill>
                <a:latin typeface="Trebuchet MS"/>
                <a:cs typeface="Trebuchet MS"/>
              </a:rPr>
              <a:t>ã</a:t>
            </a:r>
            <a:r>
              <a:rPr sz="3600" spc="-540" baseline="-3472" dirty="0">
                <a:latin typeface="Arial"/>
                <a:cs typeface="Arial"/>
              </a:rPr>
              <a:t>A</a:t>
            </a:r>
            <a:r>
              <a:rPr sz="2200" spc="-360" dirty="0">
                <a:solidFill>
                  <a:srgbClr val="FFFFFF"/>
                </a:solidFill>
                <a:latin typeface="Trebuchet MS"/>
                <a:cs typeface="Trebuchet MS"/>
              </a:rPr>
              <a:t>o, </a:t>
            </a:r>
            <a:r>
              <a:rPr sz="3600" spc="-967" baseline="-3472" dirty="0">
                <a:latin typeface="Arial"/>
                <a:cs typeface="Arial"/>
              </a:rPr>
              <a:t>L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se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IC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nd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IT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Ç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re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Ã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fe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O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ren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c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ia</a:t>
            </a:r>
            <a:r>
              <a:rPr sz="3600" u="heavy" spc="-967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</a:t>
            </a:r>
            <a:r>
              <a:rPr sz="2200" u="heavy" spc="-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l 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a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u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O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tiliz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a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çã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</a:t>
            </a:r>
            <a:r>
              <a:rPr sz="3600" u="heavy" spc="-750" baseline="-3472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:</a:t>
            </a:r>
            <a:r>
              <a:rPr sz="2200" u="heavy" spc="-5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da </a:t>
            </a:r>
            <a:r>
              <a:rPr sz="2200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sua</a:t>
            </a:r>
            <a:r>
              <a:rPr sz="2200" u="heavy" spc="-3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forma</a:t>
            </a:r>
            <a:endParaRPr sz="2200" dirty="0">
              <a:latin typeface="Trebuchet MS"/>
              <a:cs typeface="Trebuchet MS"/>
            </a:endParaRPr>
          </a:p>
          <a:p>
            <a:pPr marL="1699260">
              <a:lnSpc>
                <a:spcPts val="2550"/>
              </a:lnSpc>
            </a:pPr>
            <a:r>
              <a:rPr sz="2200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eletrônica</a:t>
            </a: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5159" y="4777994"/>
            <a:ext cx="4261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" dirty="0">
                <a:latin typeface="Arial"/>
                <a:cs typeface="Arial"/>
              </a:rPr>
              <a:t>B.	Concorrência: menor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preço.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04223" y="1635251"/>
            <a:ext cx="6337300" cy="3257550"/>
          </a:xfrm>
          <a:custGeom>
            <a:avLst/>
            <a:gdLst/>
            <a:ahLst/>
            <a:cxnLst/>
            <a:rect l="l" t="t" r="r" b="b"/>
            <a:pathLst>
              <a:path w="6337300" h="3257550">
                <a:moveTo>
                  <a:pt x="6336792" y="2279904"/>
                </a:moveTo>
                <a:lnTo>
                  <a:pt x="6336792" y="455676"/>
                </a:lnTo>
                <a:lnTo>
                  <a:pt x="6334436" y="409119"/>
                </a:lnTo>
                <a:lnTo>
                  <a:pt x="6327524" y="363899"/>
                </a:lnTo>
                <a:lnTo>
                  <a:pt x="6316283" y="320247"/>
                </a:lnTo>
                <a:lnTo>
                  <a:pt x="6300942" y="278391"/>
                </a:lnTo>
                <a:lnTo>
                  <a:pt x="6281730" y="238563"/>
                </a:lnTo>
                <a:lnTo>
                  <a:pt x="6258876" y="200992"/>
                </a:lnTo>
                <a:lnTo>
                  <a:pt x="6232608" y="165908"/>
                </a:lnTo>
                <a:lnTo>
                  <a:pt x="6203156" y="133540"/>
                </a:lnTo>
                <a:lnTo>
                  <a:pt x="6170748" y="104119"/>
                </a:lnTo>
                <a:lnTo>
                  <a:pt x="6135613" y="77875"/>
                </a:lnTo>
                <a:lnTo>
                  <a:pt x="6097980" y="55038"/>
                </a:lnTo>
                <a:lnTo>
                  <a:pt x="6058078" y="35837"/>
                </a:lnTo>
                <a:lnTo>
                  <a:pt x="6016136" y="20503"/>
                </a:lnTo>
                <a:lnTo>
                  <a:pt x="5972381" y="9266"/>
                </a:lnTo>
                <a:lnTo>
                  <a:pt x="5927044" y="2354"/>
                </a:lnTo>
                <a:lnTo>
                  <a:pt x="5880354" y="0"/>
                </a:lnTo>
                <a:lnTo>
                  <a:pt x="455676" y="0"/>
                </a:lnTo>
                <a:lnTo>
                  <a:pt x="409119" y="2354"/>
                </a:lnTo>
                <a:lnTo>
                  <a:pt x="363899" y="9266"/>
                </a:lnTo>
                <a:lnTo>
                  <a:pt x="320247" y="20503"/>
                </a:lnTo>
                <a:lnTo>
                  <a:pt x="278391" y="35837"/>
                </a:lnTo>
                <a:lnTo>
                  <a:pt x="238563" y="55038"/>
                </a:lnTo>
                <a:lnTo>
                  <a:pt x="200992" y="77875"/>
                </a:lnTo>
                <a:lnTo>
                  <a:pt x="165908" y="104119"/>
                </a:lnTo>
                <a:lnTo>
                  <a:pt x="133540" y="133540"/>
                </a:lnTo>
                <a:lnTo>
                  <a:pt x="104119" y="165908"/>
                </a:lnTo>
                <a:lnTo>
                  <a:pt x="77875" y="200992"/>
                </a:lnTo>
                <a:lnTo>
                  <a:pt x="55038" y="238563"/>
                </a:lnTo>
                <a:lnTo>
                  <a:pt x="35837" y="278391"/>
                </a:lnTo>
                <a:lnTo>
                  <a:pt x="20503" y="320247"/>
                </a:lnTo>
                <a:lnTo>
                  <a:pt x="9266" y="363899"/>
                </a:lnTo>
                <a:lnTo>
                  <a:pt x="2354" y="409119"/>
                </a:lnTo>
                <a:lnTo>
                  <a:pt x="0" y="455676"/>
                </a:lnTo>
                <a:lnTo>
                  <a:pt x="0" y="2279904"/>
                </a:lnTo>
                <a:lnTo>
                  <a:pt x="2354" y="2326594"/>
                </a:lnTo>
                <a:lnTo>
                  <a:pt x="9266" y="2371931"/>
                </a:lnTo>
                <a:lnTo>
                  <a:pt x="20503" y="2415686"/>
                </a:lnTo>
                <a:lnTo>
                  <a:pt x="35837" y="2457628"/>
                </a:lnTo>
                <a:lnTo>
                  <a:pt x="55038" y="2497530"/>
                </a:lnTo>
                <a:lnTo>
                  <a:pt x="77875" y="2535163"/>
                </a:lnTo>
                <a:lnTo>
                  <a:pt x="104119" y="2570298"/>
                </a:lnTo>
                <a:lnTo>
                  <a:pt x="133540" y="2602706"/>
                </a:lnTo>
                <a:lnTo>
                  <a:pt x="165908" y="2632158"/>
                </a:lnTo>
                <a:lnTo>
                  <a:pt x="200992" y="2658426"/>
                </a:lnTo>
                <a:lnTo>
                  <a:pt x="238563" y="2681280"/>
                </a:lnTo>
                <a:lnTo>
                  <a:pt x="278391" y="2700492"/>
                </a:lnTo>
                <a:lnTo>
                  <a:pt x="320247" y="2715833"/>
                </a:lnTo>
                <a:lnTo>
                  <a:pt x="363899" y="2727074"/>
                </a:lnTo>
                <a:lnTo>
                  <a:pt x="409119" y="2733986"/>
                </a:lnTo>
                <a:lnTo>
                  <a:pt x="455676" y="2736342"/>
                </a:lnTo>
                <a:lnTo>
                  <a:pt x="1056132" y="2736342"/>
                </a:lnTo>
                <a:lnTo>
                  <a:pt x="1059942" y="3257550"/>
                </a:lnTo>
                <a:lnTo>
                  <a:pt x="2640330" y="2736342"/>
                </a:lnTo>
                <a:lnTo>
                  <a:pt x="5880354" y="2736342"/>
                </a:lnTo>
                <a:lnTo>
                  <a:pt x="5927044" y="2733986"/>
                </a:lnTo>
                <a:lnTo>
                  <a:pt x="5972381" y="2727074"/>
                </a:lnTo>
                <a:lnTo>
                  <a:pt x="6016136" y="2715833"/>
                </a:lnTo>
                <a:lnTo>
                  <a:pt x="6058078" y="2700492"/>
                </a:lnTo>
                <a:lnTo>
                  <a:pt x="6097980" y="2681280"/>
                </a:lnTo>
                <a:lnTo>
                  <a:pt x="6135613" y="2658426"/>
                </a:lnTo>
                <a:lnTo>
                  <a:pt x="6170748" y="2632158"/>
                </a:lnTo>
                <a:lnTo>
                  <a:pt x="6203156" y="2602706"/>
                </a:lnTo>
                <a:lnTo>
                  <a:pt x="6232608" y="2570298"/>
                </a:lnTo>
                <a:lnTo>
                  <a:pt x="6258876" y="2535163"/>
                </a:lnTo>
                <a:lnTo>
                  <a:pt x="6281730" y="2497530"/>
                </a:lnTo>
                <a:lnTo>
                  <a:pt x="6300942" y="2457628"/>
                </a:lnTo>
                <a:lnTo>
                  <a:pt x="6316283" y="2415686"/>
                </a:lnTo>
                <a:lnTo>
                  <a:pt x="6327524" y="2371931"/>
                </a:lnTo>
                <a:lnTo>
                  <a:pt x="6334436" y="2326594"/>
                </a:lnTo>
                <a:lnTo>
                  <a:pt x="6336792" y="227990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91269" y="1622297"/>
            <a:ext cx="6362065" cy="3283585"/>
          </a:xfrm>
          <a:custGeom>
            <a:avLst/>
            <a:gdLst/>
            <a:ahLst/>
            <a:cxnLst/>
            <a:rect l="l" t="t" r="r" b="b"/>
            <a:pathLst>
              <a:path w="6362065" h="3283585">
                <a:moveTo>
                  <a:pt x="6361938" y="2317242"/>
                </a:moveTo>
                <a:lnTo>
                  <a:pt x="6361938" y="456438"/>
                </a:lnTo>
                <a:lnTo>
                  <a:pt x="6359652" y="420624"/>
                </a:lnTo>
                <a:lnTo>
                  <a:pt x="6347568" y="352189"/>
                </a:lnTo>
                <a:lnTo>
                  <a:pt x="6334020" y="308527"/>
                </a:lnTo>
                <a:lnTo>
                  <a:pt x="6316227" y="266392"/>
                </a:lnTo>
                <a:lnTo>
                  <a:pt x="6294456" y="226162"/>
                </a:lnTo>
                <a:lnTo>
                  <a:pt x="6268974" y="188214"/>
                </a:lnTo>
                <a:lnTo>
                  <a:pt x="6224778" y="137160"/>
                </a:lnTo>
                <a:lnTo>
                  <a:pt x="6191250" y="107442"/>
                </a:lnTo>
                <a:lnTo>
                  <a:pt x="6131539" y="64995"/>
                </a:lnTo>
                <a:lnTo>
                  <a:pt x="6086776" y="41925"/>
                </a:lnTo>
                <a:lnTo>
                  <a:pt x="6039864" y="23771"/>
                </a:lnTo>
                <a:lnTo>
                  <a:pt x="5991234" y="10552"/>
                </a:lnTo>
                <a:lnTo>
                  <a:pt x="5941314" y="2286"/>
                </a:lnTo>
                <a:lnTo>
                  <a:pt x="5927598" y="1422"/>
                </a:lnTo>
                <a:lnTo>
                  <a:pt x="5916168" y="666"/>
                </a:lnTo>
                <a:lnTo>
                  <a:pt x="5905500" y="0"/>
                </a:lnTo>
                <a:lnTo>
                  <a:pt x="456438" y="0"/>
                </a:lnTo>
                <a:lnTo>
                  <a:pt x="444245" y="762"/>
                </a:lnTo>
                <a:lnTo>
                  <a:pt x="432816" y="1524"/>
                </a:lnTo>
                <a:lnTo>
                  <a:pt x="420623" y="2286"/>
                </a:lnTo>
                <a:lnTo>
                  <a:pt x="374141" y="9906"/>
                </a:lnTo>
                <a:lnTo>
                  <a:pt x="329184" y="21336"/>
                </a:lnTo>
                <a:lnTo>
                  <a:pt x="284732" y="37834"/>
                </a:lnTo>
                <a:lnTo>
                  <a:pt x="242608" y="58466"/>
                </a:lnTo>
                <a:lnTo>
                  <a:pt x="203049" y="82963"/>
                </a:lnTo>
                <a:lnTo>
                  <a:pt x="166290" y="111054"/>
                </a:lnTo>
                <a:lnTo>
                  <a:pt x="132571" y="142470"/>
                </a:lnTo>
                <a:lnTo>
                  <a:pt x="102127" y="176941"/>
                </a:lnTo>
                <a:lnTo>
                  <a:pt x="75195" y="214197"/>
                </a:lnTo>
                <a:lnTo>
                  <a:pt x="52013" y="253968"/>
                </a:lnTo>
                <a:lnTo>
                  <a:pt x="32818" y="295986"/>
                </a:lnTo>
                <a:lnTo>
                  <a:pt x="17847" y="339979"/>
                </a:lnTo>
                <a:lnTo>
                  <a:pt x="7336" y="385679"/>
                </a:lnTo>
                <a:lnTo>
                  <a:pt x="1523" y="432816"/>
                </a:lnTo>
                <a:lnTo>
                  <a:pt x="0" y="457200"/>
                </a:lnTo>
                <a:lnTo>
                  <a:pt x="0" y="2288286"/>
                </a:lnTo>
                <a:lnTo>
                  <a:pt x="3048" y="2283714"/>
                </a:lnTo>
                <a:lnTo>
                  <a:pt x="12192" y="2279142"/>
                </a:lnTo>
                <a:lnTo>
                  <a:pt x="17526" y="2280666"/>
                </a:lnTo>
                <a:lnTo>
                  <a:pt x="21336" y="2283714"/>
                </a:lnTo>
                <a:lnTo>
                  <a:pt x="21336" y="2294490"/>
                </a:lnTo>
                <a:lnTo>
                  <a:pt x="25146" y="2292858"/>
                </a:lnTo>
                <a:lnTo>
                  <a:pt x="25146" y="468630"/>
                </a:lnTo>
                <a:lnTo>
                  <a:pt x="25908" y="457200"/>
                </a:lnTo>
                <a:lnTo>
                  <a:pt x="25908" y="445770"/>
                </a:lnTo>
                <a:lnTo>
                  <a:pt x="33232" y="385770"/>
                </a:lnTo>
                <a:lnTo>
                  <a:pt x="44900" y="338856"/>
                </a:lnTo>
                <a:lnTo>
                  <a:pt x="61412" y="293930"/>
                </a:lnTo>
                <a:lnTo>
                  <a:pt x="82509" y="251321"/>
                </a:lnTo>
                <a:lnTo>
                  <a:pt x="107933" y="211360"/>
                </a:lnTo>
                <a:lnTo>
                  <a:pt x="137424" y="174378"/>
                </a:lnTo>
                <a:lnTo>
                  <a:pt x="170722" y="140705"/>
                </a:lnTo>
                <a:lnTo>
                  <a:pt x="207568" y="110672"/>
                </a:lnTo>
                <a:lnTo>
                  <a:pt x="247704" y="84610"/>
                </a:lnTo>
                <a:lnTo>
                  <a:pt x="290869" y="62849"/>
                </a:lnTo>
                <a:lnTo>
                  <a:pt x="336803" y="45720"/>
                </a:lnTo>
                <a:lnTo>
                  <a:pt x="379475" y="34290"/>
                </a:lnTo>
                <a:lnTo>
                  <a:pt x="423672" y="27432"/>
                </a:lnTo>
                <a:lnTo>
                  <a:pt x="457200" y="25908"/>
                </a:lnTo>
                <a:lnTo>
                  <a:pt x="468630" y="25146"/>
                </a:lnTo>
                <a:lnTo>
                  <a:pt x="1056132" y="25891"/>
                </a:lnTo>
                <a:lnTo>
                  <a:pt x="5917692" y="26009"/>
                </a:lnTo>
                <a:lnTo>
                  <a:pt x="5927598" y="26670"/>
                </a:lnTo>
                <a:lnTo>
                  <a:pt x="5939028" y="28194"/>
                </a:lnTo>
                <a:lnTo>
                  <a:pt x="5961126" y="30480"/>
                </a:lnTo>
                <a:lnTo>
                  <a:pt x="6014917" y="42548"/>
                </a:lnTo>
                <a:lnTo>
                  <a:pt x="6065177" y="60117"/>
                </a:lnTo>
                <a:lnTo>
                  <a:pt x="6112941" y="83631"/>
                </a:lnTo>
                <a:lnTo>
                  <a:pt x="6159246" y="113538"/>
                </a:lnTo>
                <a:lnTo>
                  <a:pt x="6192012" y="140970"/>
                </a:lnTo>
                <a:lnTo>
                  <a:pt x="6221730" y="171450"/>
                </a:lnTo>
                <a:lnTo>
                  <a:pt x="6249162" y="204216"/>
                </a:lnTo>
                <a:lnTo>
                  <a:pt x="6275614" y="243852"/>
                </a:lnTo>
                <a:lnTo>
                  <a:pt x="6297507" y="286155"/>
                </a:lnTo>
                <a:lnTo>
                  <a:pt x="6314708" y="330586"/>
                </a:lnTo>
                <a:lnTo>
                  <a:pt x="6327084" y="376604"/>
                </a:lnTo>
                <a:lnTo>
                  <a:pt x="6334506" y="423672"/>
                </a:lnTo>
                <a:lnTo>
                  <a:pt x="6336792" y="457200"/>
                </a:lnTo>
                <a:lnTo>
                  <a:pt x="6336792" y="2445562"/>
                </a:lnTo>
                <a:lnTo>
                  <a:pt x="6341364" y="2432304"/>
                </a:lnTo>
                <a:lnTo>
                  <a:pt x="6347460" y="2410206"/>
                </a:lnTo>
                <a:lnTo>
                  <a:pt x="6352794" y="2387346"/>
                </a:lnTo>
                <a:lnTo>
                  <a:pt x="6356604" y="2364486"/>
                </a:lnTo>
                <a:lnTo>
                  <a:pt x="6361176" y="2329434"/>
                </a:lnTo>
                <a:lnTo>
                  <a:pt x="6361938" y="2317242"/>
                </a:lnTo>
                <a:close/>
              </a:path>
              <a:path w="6362065" h="3283585">
                <a:moveTo>
                  <a:pt x="21336" y="2284476"/>
                </a:moveTo>
                <a:lnTo>
                  <a:pt x="21336" y="2283714"/>
                </a:lnTo>
                <a:lnTo>
                  <a:pt x="17526" y="2280666"/>
                </a:lnTo>
                <a:lnTo>
                  <a:pt x="12192" y="2279142"/>
                </a:lnTo>
                <a:lnTo>
                  <a:pt x="3048" y="2283714"/>
                </a:lnTo>
                <a:lnTo>
                  <a:pt x="0" y="2288286"/>
                </a:lnTo>
                <a:lnTo>
                  <a:pt x="0" y="2292858"/>
                </a:lnTo>
                <a:lnTo>
                  <a:pt x="21336" y="2284476"/>
                </a:lnTo>
                <a:close/>
              </a:path>
              <a:path w="6362065" h="3283585">
                <a:moveTo>
                  <a:pt x="21336" y="2294490"/>
                </a:moveTo>
                <a:lnTo>
                  <a:pt x="21336" y="2284476"/>
                </a:lnTo>
                <a:lnTo>
                  <a:pt x="0" y="2292858"/>
                </a:lnTo>
                <a:lnTo>
                  <a:pt x="0" y="2305050"/>
                </a:lnTo>
                <a:lnTo>
                  <a:pt x="3676" y="2352315"/>
                </a:lnTo>
                <a:lnTo>
                  <a:pt x="3810" y="2353068"/>
                </a:lnTo>
                <a:lnTo>
                  <a:pt x="3810" y="2302002"/>
                </a:lnTo>
                <a:lnTo>
                  <a:pt x="21336" y="2294490"/>
                </a:lnTo>
                <a:close/>
              </a:path>
              <a:path w="6362065" h="3283585">
                <a:moveTo>
                  <a:pt x="25146" y="2298192"/>
                </a:moveTo>
                <a:lnTo>
                  <a:pt x="25146" y="2292858"/>
                </a:lnTo>
                <a:lnTo>
                  <a:pt x="3810" y="2302002"/>
                </a:lnTo>
                <a:lnTo>
                  <a:pt x="7620" y="2305812"/>
                </a:lnTo>
                <a:lnTo>
                  <a:pt x="12954" y="2306574"/>
                </a:lnTo>
                <a:lnTo>
                  <a:pt x="17526" y="2305050"/>
                </a:lnTo>
                <a:lnTo>
                  <a:pt x="22098" y="2302764"/>
                </a:lnTo>
                <a:lnTo>
                  <a:pt x="25146" y="2298192"/>
                </a:lnTo>
                <a:close/>
              </a:path>
              <a:path w="6362065" h="3283585">
                <a:moveTo>
                  <a:pt x="1085694" y="3252831"/>
                </a:moveTo>
                <a:lnTo>
                  <a:pt x="1081278" y="2749296"/>
                </a:lnTo>
                <a:lnTo>
                  <a:pt x="1081278" y="2742438"/>
                </a:lnTo>
                <a:lnTo>
                  <a:pt x="1075944" y="2736342"/>
                </a:lnTo>
                <a:lnTo>
                  <a:pt x="468630" y="2736342"/>
                </a:lnTo>
                <a:lnTo>
                  <a:pt x="421365" y="2734045"/>
                </a:lnTo>
                <a:lnTo>
                  <a:pt x="375452" y="2726799"/>
                </a:lnTo>
                <a:lnTo>
                  <a:pt x="331154" y="2714867"/>
                </a:lnTo>
                <a:lnTo>
                  <a:pt x="288803" y="2698542"/>
                </a:lnTo>
                <a:lnTo>
                  <a:pt x="248592" y="2678063"/>
                </a:lnTo>
                <a:lnTo>
                  <a:pt x="210820" y="2653707"/>
                </a:lnTo>
                <a:lnTo>
                  <a:pt x="175756" y="2625744"/>
                </a:lnTo>
                <a:lnTo>
                  <a:pt x="143671" y="2594440"/>
                </a:lnTo>
                <a:lnTo>
                  <a:pt x="114834" y="2560063"/>
                </a:lnTo>
                <a:lnTo>
                  <a:pt x="89515" y="2522883"/>
                </a:lnTo>
                <a:lnTo>
                  <a:pt x="67984" y="2483165"/>
                </a:lnTo>
                <a:lnTo>
                  <a:pt x="50512" y="2441179"/>
                </a:lnTo>
                <a:lnTo>
                  <a:pt x="37368" y="2397192"/>
                </a:lnTo>
                <a:lnTo>
                  <a:pt x="28823" y="2351472"/>
                </a:lnTo>
                <a:lnTo>
                  <a:pt x="25146" y="2304288"/>
                </a:lnTo>
                <a:lnTo>
                  <a:pt x="25146" y="2298192"/>
                </a:lnTo>
                <a:lnTo>
                  <a:pt x="22098" y="2302764"/>
                </a:lnTo>
                <a:lnTo>
                  <a:pt x="17526" y="2305050"/>
                </a:lnTo>
                <a:lnTo>
                  <a:pt x="12954" y="2306574"/>
                </a:lnTo>
                <a:lnTo>
                  <a:pt x="7620" y="2305812"/>
                </a:lnTo>
                <a:lnTo>
                  <a:pt x="3810" y="2302002"/>
                </a:lnTo>
                <a:lnTo>
                  <a:pt x="3810" y="2353068"/>
                </a:lnTo>
                <a:lnTo>
                  <a:pt x="11784" y="2398053"/>
                </a:lnTo>
                <a:lnTo>
                  <a:pt x="24105" y="2442056"/>
                </a:lnTo>
                <a:lnTo>
                  <a:pt x="40422" y="2484118"/>
                </a:lnTo>
                <a:lnTo>
                  <a:pt x="60518" y="2524033"/>
                </a:lnTo>
                <a:lnTo>
                  <a:pt x="84173" y="2561593"/>
                </a:lnTo>
                <a:lnTo>
                  <a:pt x="111171" y="2596592"/>
                </a:lnTo>
                <a:lnTo>
                  <a:pt x="141293" y="2628823"/>
                </a:lnTo>
                <a:lnTo>
                  <a:pt x="174323" y="2658081"/>
                </a:lnTo>
                <a:lnTo>
                  <a:pt x="210041" y="2684157"/>
                </a:lnTo>
                <a:lnTo>
                  <a:pt x="248231" y="2706846"/>
                </a:lnTo>
                <a:lnTo>
                  <a:pt x="288675" y="2725941"/>
                </a:lnTo>
                <a:lnTo>
                  <a:pt x="331182" y="2741243"/>
                </a:lnTo>
                <a:lnTo>
                  <a:pt x="375459" y="2752524"/>
                </a:lnTo>
                <a:lnTo>
                  <a:pt x="421365" y="2759597"/>
                </a:lnTo>
                <a:lnTo>
                  <a:pt x="468630" y="2762250"/>
                </a:lnTo>
                <a:lnTo>
                  <a:pt x="1056132" y="2762250"/>
                </a:lnTo>
                <a:lnTo>
                  <a:pt x="1056132" y="2749296"/>
                </a:lnTo>
                <a:lnTo>
                  <a:pt x="1069086" y="2762250"/>
                </a:lnTo>
                <a:lnTo>
                  <a:pt x="1069086" y="3258312"/>
                </a:lnTo>
                <a:lnTo>
                  <a:pt x="1085694" y="3252831"/>
                </a:lnTo>
                <a:close/>
              </a:path>
              <a:path w="6362065" h="3283585">
                <a:moveTo>
                  <a:pt x="1069086" y="2762250"/>
                </a:moveTo>
                <a:lnTo>
                  <a:pt x="1056132" y="2749296"/>
                </a:lnTo>
                <a:lnTo>
                  <a:pt x="1056245" y="2762250"/>
                </a:lnTo>
                <a:lnTo>
                  <a:pt x="1069086" y="2762250"/>
                </a:lnTo>
                <a:close/>
              </a:path>
              <a:path w="6362065" h="3283585">
                <a:moveTo>
                  <a:pt x="1056245" y="2762250"/>
                </a:moveTo>
                <a:lnTo>
                  <a:pt x="1056132" y="2749296"/>
                </a:lnTo>
                <a:lnTo>
                  <a:pt x="1056132" y="2762250"/>
                </a:lnTo>
                <a:close/>
              </a:path>
              <a:path w="6362065" h="3283585">
                <a:moveTo>
                  <a:pt x="1085850" y="3279930"/>
                </a:moveTo>
                <a:lnTo>
                  <a:pt x="1085850" y="3270504"/>
                </a:lnTo>
                <a:lnTo>
                  <a:pt x="1069086" y="3258312"/>
                </a:lnTo>
                <a:lnTo>
                  <a:pt x="1069086" y="2762250"/>
                </a:lnTo>
                <a:lnTo>
                  <a:pt x="1056245" y="2762250"/>
                </a:lnTo>
                <a:lnTo>
                  <a:pt x="1060704" y="3274314"/>
                </a:lnTo>
                <a:lnTo>
                  <a:pt x="1062228" y="3278124"/>
                </a:lnTo>
                <a:lnTo>
                  <a:pt x="1066038" y="3280410"/>
                </a:lnTo>
                <a:lnTo>
                  <a:pt x="1069086" y="3282696"/>
                </a:lnTo>
                <a:lnTo>
                  <a:pt x="1073658" y="3283458"/>
                </a:lnTo>
                <a:lnTo>
                  <a:pt x="1077468" y="3282696"/>
                </a:lnTo>
                <a:lnTo>
                  <a:pt x="1085850" y="3279930"/>
                </a:lnTo>
                <a:close/>
              </a:path>
              <a:path w="6362065" h="3283585">
                <a:moveTo>
                  <a:pt x="1085850" y="3270504"/>
                </a:moveTo>
                <a:lnTo>
                  <a:pt x="1085694" y="3252831"/>
                </a:lnTo>
                <a:lnTo>
                  <a:pt x="1069086" y="3258312"/>
                </a:lnTo>
                <a:lnTo>
                  <a:pt x="1085850" y="3270504"/>
                </a:lnTo>
                <a:close/>
              </a:path>
              <a:path w="6362065" h="3283585">
                <a:moveTo>
                  <a:pt x="6336792" y="2445562"/>
                </a:moveTo>
                <a:lnTo>
                  <a:pt x="6336792" y="2305050"/>
                </a:lnTo>
                <a:lnTo>
                  <a:pt x="6334506" y="2338578"/>
                </a:lnTo>
                <a:lnTo>
                  <a:pt x="6331458" y="2360676"/>
                </a:lnTo>
                <a:lnTo>
                  <a:pt x="6323076" y="2404110"/>
                </a:lnTo>
                <a:lnTo>
                  <a:pt x="6310122" y="2446020"/>
                </a:lnTo>
                <a:lnTo>
                  <a:pt x="6290936" y="2490017"/>
                </a:lnTo>
                <a:lnTo>
                  <a:pt x="6267501" y="2531246"/>
                </a:lnTo>
                <a:lnTo>
                  <a:pt x="6240125" y="2569450"/>
                </a:lnTo>
                <a:lnTo>
                  <a:pt x="6209114" y="2604375"/>
                </a:lnTo>
                <a:lnTo>
                  <a:pt x="6174778" y="2635765"/>
                </a:lnTo>
                <a:lnTo>
                  <a:pt x="6137425" y="2663365"/>
                </a:lnTo>
                <a:lnTo>
                  <a:pt x="6097361" y="2686919"/>
                </a:lnTo>
                <a:lnTo>
                  <a:pt x="6054896" y="2706173"/>
                </a:lnTo>
                <a:lnTo>
                  <a:pt x="6010336" y="2720871"/>
                </a:lnTo>
                <a:lnTo>
                  <a:pt x="5963991" y="2730758"/>
                </a:lnTo>
                <a:lnTo>
                  <a:pt x="5916168" y="2735580"/>
                </a:lnTo>
                <a:lnTo>
                  <a:pt x="2651760" y="2736342"/>
                </a:lnTo>
                <a:lnTo>
                  <a:pt x="2650236" y="2737104"/>
                </a:lnTo>
                <a:lnTo>
                  <a:pt x="2648712" y="2737104"/>
                </a:lnTo>
                <a:lnTo>
                  <a:pt x="1085694" y="3252831"/>
                </a:lnTo>
                <a:lnTo>
                  <a:pt x="1085850" y="3279930"/>
                </a:lnTo>
                <a:lnTo>
                  <a:pt x="2653284" y="2762745"/>
                </a:lnTo>
                <a:lnTo>
                  <a:pt x="2653284" y="2762250"/>
                </a:lnTo>
                <a:lnTo>
                  <a:pt x="2657094" y="2761488"/>
                </a:lnTo>
                <a:lnTo>
                  <a:pt x="5917692" y="2761488"/>
                </a:lnTo>
                <a:lnTo>
                  <a:pt x="5968490" y="2755896"/>
                </a:lnTo>
                <a:lnTo>
                  <a:pt x="6017595" y="2745153"/>
                </a:lnTo>
                <a:lnTo>
                  <a:pt x="6064706" y="2729489"/>
                </a:lnTo>
                <a:lnTo>
                  <a:pt x="6109522" y="2709132"/>
                </a:lnTo>
                <a:lnTo>
                  <a:pt x="6151742" y="2684309"/>
                </a:lnTo>
                <a:lnTo>
                  <a:pt x="6191067" y="2655250"/>
                </a:lnTo>
                <a:lnTo>
                  <a:pt x="6227196" y="2622183"/>
                </a:lnTo>
                <a:lnTo>
                  <a:pt x="6259828" y="2585336"/>
                </a:lnTo>
                <a:lnTo>
                  <a:pt x="6288664" y="2544938"/>
                </a:lnTo>
                <a:lnTo>
                  <a:pt x="6313403" y="2501217"/>
                </a:lnTo>
                <a:lnTo>
                  <a:pt x="6333744" y="2454402"/>
                </a:lnTo>
                <a:lnTo>
                  <a:pt x="6336792" y="2445562"/>
                </a:lnTo>
                <a:close/>
              </a:path>
              <a:path w="6362065" h="3283585">
                <a:moveTo>
                  <a:pt x="2657094" y="2761488"/>
                </a:moveTo>
                <a:lnTo>
                  <a:pt x="2653284" y="2762250"/>
                </a:lnTo>
                <a:lnTo>
                  <a:pt x="2654785" y="2762249"/>
                </a:lnTo>
                <a:lnTo>
                  <a:pt x="2657094" y="2761488"/>
                </a:lnTo>
                <a:close/>
              </a:path>
              <a:path w="6362065" h="3283585">
                <a:moveTo>
                  <a:pt x="2654785" y="2762249"/>
                </a:moveTo>
                <a:lnTo>
                  <a:pt x="2653284" y="2762250"/>
                </a:lnTo>
                <a:lnTo>
                  <a:pt x="2653284" y="2762745"/>
                </a:lnTo>
                <a:lnTo>
                  <a:pt x="2654785" y="2762249"/>
                </a:lnTo>
                <a:close/>
              </a:path>
              <a:path w="6362065" h="3283585">
                <a:moveTo>
                  <a:pt x="2657093" y="2762249"/>
                </a:moveTo>
                <a:lnTo>
                  <a:pt x="2657094" y="2761488"/>
                </a:lnTo>
                <a:lnTo>
                  <a:pt x="2654785" y="2762249"/>
                </a:lnTo>
                <a:lnTo>
                  <a:pt x="2657093" y="2762249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07959" y="1575835"/>
            <a:ext cx="7620000" cy="103314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320800">
              <a:lnSpc>
                <a:spcPct val="100000"/>
              </a:lnSpc>
              <a:spcBef>
                <a:spcPts val="1255"/>
              </a:spcBef>
            </a:pPr>
            <a:r>
              <a:rPr sz="22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Decreto </a:t>
            </a:r>
            <a:r>
              <a:rPr sz="22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nº</a:t>
            </a:r>
            <a:r>
              <a:rPr sz="2200" b="1" u="heavy" spc="-1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7.892/2013: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400" spc="-5" dirty="0">
                <a:latin typeface="Arial"/>
                <a:cs typeface="Arial"/>
              </a:rPr>
              <a:t>TIPO DA </a:t>
            </a:r>
            <a:r>
              <a:rPr sz="3300" spc="-914" baseline="36616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610" dirty="0">
                <a:latin typeface="Arial"/>
                <a:cs typeface="Arial"/>
              </a:rPr>
              <a:t>L</a:t>
            </a:r>
            <a:r>
              <a:rPr sz="3300" spc="-914" baseline="36616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610" dirty="0">
                <a:latin typeface="Arial"/>
                <a:cs typeface="Arial"/>
              </a:rPr>
              <a:t>I</a:t>
            </a:r>
            <a:r>
              <a:rPr sz="3300" spc="-914" baseline="36616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610" dirty="0">
                <a:latin typeface="Arial"/>
                <a:cs typeface="Arial"/>
              </a:rPr>
              <a:t>C</a:t>
            </a:r>
            <a:r>
              <a:rPr sz="3300" spc="-914" baseline="36616" dirty="0">
                <a:solidFill>
                  <a:srgbClr val="FFFFFF"/>
                </a:solidFill>
                <a:latin typeface="Trebuchet MS"/>
                <a:cs typeface="Trebuchet MS"/>
              </a:rPr>
              <a:t>. </a:t>
            </a:r>
            <a:r>
              <a:rPr sz="3300" spc="-982" baseline="36616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r>
              <a:rPr sz="2400" spc="-655" dirty="0">
                <a:latin typeface="Arial"/>
                <a:cs typeface="Arial"/>
              </a:rPr>
              <a:t>IT</a:t>
            </a:r>
            <a:r>
              <a:rPr sz="3300" spc="-982" baseline="36616" dirty="0">
                <a:solidFill>
                  <a:srgbClr val="FFFFFF"/>
                </a:solidFill>
                <a:latin typeface="Trebuchet MS"/>
                <a:cs typeface="Trebuchet MS"/>
              </a:rPr>
              <a:t>º</a:t>
            </a:r>
            <a:r>
              <a:rPr sz="2400" spc="-655" dirty="0">
                <a:latin typeface="Arial"/>
                <a:cs typeface="Arial"/>
              </a:rPr>
              <a:t>A</a:t>
            </a:r>
            <a:r>
              <a:rPr sz="3300" spc="-982" baseline="36616" dirty="0">
                <a:solidFill>
                  <a:srgbClr val="FFFFFF"/>
                </a:solidFill>
                <a:latin typeface="Trebuchet MS"/>
                <a:cs typeface="Trebuchet MS"/>
              </a:rPr>
              <a:t>. </a:t>
            </a:r>
            <a:r>
              <a:rPr sz="3300" spc="-944" baseline="36616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2400" spc="-630" dirty="0">
                <a:latin typeface="Arial"/>
                <a:cs typeface="Arial"/>
              </a:rPr>
              <a:t>Ç</a:t>
            </a:r>
            <a:r>
              <a:rPr sz="3300" spc="-944" baseline="36616" dirty="0">
                <a:solidFill>
                  <a:srgbClr val="FFFFFF"/>
                </a:solidFill>
                <a:latin typeface="Trebuchet MS"/>
                <a:cs typeface="Trebuchet MS"/>
              </a:rPr>
              <a:t>...</a:t>
            </a:r>
            <a:r>
              <a:rPr sz="2400" spc="-630" dirty="0">
                <a:latin typeface="Arial"/>
                <a:cs typeface="Arial"/>
              </a:rPr>
              <a:t>Ã</a:t>
            </a:r>
            <a:r>
              <a:rPr sz="3300" spc="-944" baseline="36616" dirty="0">
                <a:solidFill>
                  <a:srgbClr val="FFFFFF"/>
                </a:solidFill>
                <a:latin typeface="Trebuchet MS"/>
                <a:cs typeface="Trebuchet MS"/>
              </a:rPr>
              <a:t>) 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0" dirty="0">
                <a:latin typeface="Arial"/>
                <a:cs typeface="Arial"/>
              </a:rPr>
              <a:t>PARA 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" dirty="0">
                <a:latin typeface="Arial"/>
                <a:cs typeface="Arial"/>
              </a:rPr>
              <a:t>SRP (art. 7º, do</a:t>
            </a:r>
            <a:r>
              <a:rPr sz="2400" spc="2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Decreto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7959" y="2391409"/>
            <a:ext cx="72205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7" baseline="-34722" dirty="0">
                <a:latin typeface="Arial"/>
                <a:cs typeface="Arial"/>
              </a:rPr>
              <a:t>nº </a:t>
            </a:r>
            <a:r>
              <a:rPr sz="3600" spc="-359" baseline="-34722" dirty="0">
                <a:latin typeface="Arial"/>
                <a:cs typeface="Arial"/>
              </a:rPr>
              <a:t>7.892/2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§</a:t>
            </a:r>
            <a:r>
              <a:rPr sz="3600" spc="-359" baseline="-34722" dirty="0">
                <a:latin typeface="Arial"/>
                <a:cs typeface="Arial"/>
              </a:rPr>
              <a:t>01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1º</a:t>
            </a:r>
            <a:r>
              <a:rPr sz="3600" spc="-359" baseline="-34722" dirty="0">
                <a:latin typeface="Arial"/>
                <a:cs typeface="Arial"/>
              </a:rPr>
              <a:t>3):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400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julgamento </a:t>
            </a:r>
            <a:r>
              <a:rPr sz="2400" u="heavy" spc="-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por </a:t>
            </a:r>
            <a:r>
              <a:rPr sz="2400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técnica </a:t>
            </a:r>
            <a:r>
              <a:rPr sz="2400" u="heavy" spc="-11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 </a:t>
            </a:r>
            <a:r>
              <a:rPr sz="2400" u="heavy" spc="-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preço</a:t>
            </a:r>
            <a:r>
              <a:rPr sz="2400" u="heavy" spc="11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poderá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25253" y="2642616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4">
                <a:moveTo>
                  <a:pt x="0" y="0"/>
                </a:moveTo>
                <a:lnTo>
                  <a:pt x="128777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16301" y="2757170"/>
            <a:ext cx="5913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  <a:tab pos="2961005" algn="l"/>
                <a:tab pos="4222750" algn="l"/>
                <a:tab pos="4527550" algn="l"/>
                <a:tab pos="5579745" algn="l"/>
              </a:tabLst>
            </a:pP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225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epcionalme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28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cri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ério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5159" y="3314953"/>
            <a:ext cx="3397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" dirty="0">
                <a:latin typeface="Arial"/>
                <a:cs typeface="Arial"/>
              </a:rPr>
              <a:t>A.	</a:t>
            </a:r>
            <a:r>
              <a:rPr sz="2400" spc="-505" dirty="0">
                <a:latin typeface="Arial"/>
                <a:cs typeface="Arial"/>
              </a:rPr>
              <a:t>Pre</a:t>
            </a:r>
            <a:r>
              <a:rPr sz="3600" spc="-757" baseline="34722" dirty="0">
                <a:solidFill>
                  <a:srgbClr val="FFFFFF"/>
                </a:solidFill>
                <a:latin typeface="Trebuchet MS"/>
                <a:cs typeface="Trebuchet MS"/>
              </a:rPr>
              <a:t>ó</a:t>
            </a:r>
            <a:r>
              <a:rPr sz="2400" spc="-505" dirty="0">
                <a:latin typeface="Arial"/>
                <a:cs typeface="Arial"/>
              </a:rPr>
              <a:t>g</a:t>
            </a:r>
            <a:r>
              <a:rPr sz="3600" spc="-757" baseline="34722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505" dirty="0">
                <a:latin typeface="Arial"/>
                <a:cs typeface="Arial"/>
              </a:rPr>
              <a:t>ã</a:t>
            </a:r>
            <a:r>
              <a:rPr sz="3600" spc="-757" baseline="34722" dirty="0">
                <a:solidFill>
                  <a:srgbClr val="FFFFFF"/>
                </a:solidFill>
                <a:latin typeface="Trebuchet MS"/>
                <a:cs typeface="Trebuchet MS"/>
              </a:rPr>
              <a:t>gã</a:t>
            </a:r>
            <a:r>
              <a:rPr sz="2400" spc="-505" dirty="0">
                <a:latin typeface="Arial"/>
                <a:cs typeface="Arial"/>
              </a:rPr>
              <a:t>o</a:t>
            </a:r>
            <a:r>
              <a:rPr sz="3600" spc="-757" baseline="34722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505" dirty="0">
                <a:latin typeface="Arial"/>
                <a:cs typeface="Arial"/>
              </a:rPr>
              <a:t>: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555" dirty="0">
                <a:latin typeface="Arial"/>
                <a:cs typeface="Arial"/>
              </a:rPr>
              <a:t>m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spc="-555" dirty="0">
                <a:latin typeface="Arial"/>
                <a:cs typeface="Arial"/>
              </a:rPr>
              <a:t>e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555" dirty="0">
                <a:latin typeface="Arial"/>
                <a:cs typeface="Arial"/>
              </a:rPr>
              <a:t>n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555" dirty="0">
                <a:latin typeface="Arial"/>
                <a:cs typeface="Arial"/>
              </a:rPr>
              <a:t>o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555" dirty="0">
                <a:latin typeface="Arial"/>
                <a:cs typeface="Arial"/>
              </a:rPr>
              <a:t>r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spc="-555" dirty="0">
                <a:latin typeface="Arial"/>
                <a:cs typeface="Arial"/>
              </a:rPr>
              <a:t>l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spc="-555" dirty="0">
                <a:latin typeface="Arial"/>
                <a:cs typeface="Arial"/>
              </a:rPr>
              <a:t>a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ia</a:t>
            </a:r>
            <a:r>
              <a:rPr sz="2400" spc="-555" dirty="0">
                <a:latin typeface="Arial"/>
                <a:cs typeface="Arial"/>
              </a:rPr>
              <a:t>n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2400" spc="-555" dirty="0">
                <a:latin typeface="Arial"/>
                <a:cs typeface="Arial"/>
              </a:rPr>
              <a:t>c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555" dirty="0">
                <a:latin typeface="Arial"/>
                <a:cs typeface="Arial"/>
              </a:rPr>
              <a:t>e</a:t>
            </a:r>
            <a:r>
              <a:rPr sz="3600" spc="-832" baseline="34722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55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900" y="3122929"/>
            <a:ext cx="3136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9740" algn="l"/>
                <a:tab pos="1935480" algn="l"/>
              </a:tabLst>
            </a:pP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	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edia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despacho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6301" y="3488690"/>
            <a:ext cx="59093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fundamentado da </a:t>
            </a:r>
            <a:r>
              <a:rPr sz="2400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autoridade </a:t>
            </a:r>
            <a:r>
              <a:rPr sz="2400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máxima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órgão  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24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entidade.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25739" y="3343402"/>
          <a:ext cx="6096000" cy="274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b="1" spc="-2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LOTE</a:t>
                      </a:r>
                      <a:r>
                        <a:rPr sz="2400" b="1" spc="-1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F2D0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ITEM</a:t>
                      </a:r>
                      <a:r>
                        <a:rPr sz="2400" spc="-1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$$$$$$$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ITEM</a:t>
                      </a:r>
                      <a:r>
                        <a:rPr sz="2400" spc="-1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$$$$$$$$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ITEM</a:t>
                      </a:r>
                      <a:r>
                        <a:rPr sz="2400" spc="-1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$$$$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ITEM</a:t>
                      </a:r>
                      <a:r>
                        <a:rPr sz="2400" spc="-1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$$$$$$$$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2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TOTAL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$$$$$$$$$$$$$$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703717" y="1849373"/>
            <a:ext cx="7429500" cy="1286510"/>
          </a:xfrm>
          <a:custGeom>
            <a:avLst/>
            <a:gdLst/>
            <a:ahLst/>
            <a:cxnLst/>
            <a:rect l="l" t="t" r="r" b="b"/>
            <a:pathLst>
              <a:path w="7429500" h="1286510">
                <a:moveTo>
                  <a:pt x="7429500" y="1071371"/>
                </a:moveTo>
                <a:lnTo>
                  <a:pt x="7429500" y="214121"/>
                </a:lnTo>
                <a:lnTo>
                  <a:pt x="7423837" y="165071"/>
                </a:lnTo>
                <a:lnTo>
                  <a:pt x="7407710" y="120020"/>
                </a:lnTo>
                <a:lnTo>
                  <a:pt x="7382413" y="80261"/>
                </a:lnTo>
                <a:lnTo>
                  <a:pt x="7349238" y="47086"/>
                </a:lnTo>
                <a:lnTo>
                  <a:pt x="7309479" y="21789"/>
                </a:lnTo>
                <a:lnTo>
                  <a:pt x="7264428" y="5662"/>
                </a:lnTo>
                <a:lnTo>
                  <a:pt x="7215378" y="0"/>
                </a:lnTo>
                <a:lnTo>
                  <a:pt x="214122" y="0"/>
                </a:lnTo>
                <a:lnTo>
                  <a:pt x="165071" y="5662"/>
                </a:lnTo>
                <a:lnTo>
                  <a:pt x="120020" y="21789"/>
                </a:lnTo>
                <a:lnTo>
                  <a:pt x="80261" y="47086"/>
                </a:lnTo>
                <a:lnTo>
                  <a:pt x="47086" y="80261"/>
                </a:lnTo>
                <a:lnTo>
                  <a:pt x="21789" y="120020"/>
                </a:lnTo>
                <a:lnTo>
                  <a:pt x="5662" y="165071"/>
                </a:lnTo>
                <a:lnTo>
                  <a:pt x="0" y="214122"/>
                </a:lnTo>
                <a:lnTo>
                  <a:pt x="0" y="1071372"/>
                </a:lnTo>
                <a:lnTo>
                  <a:pt x="5662" y="1120704"/>
                </a:lnTo>
                <a:lnTo>
                  <a:pt x="21789" y="1165957"/>
                </a:lnTo>
                <a:lnTo>
                  <a:pt x="47086" y="1205852"/>
                </a:lnTo>
                <a:lnTo>
                  <a:pt x="80261" y="1239109"/>
                </a:lnTo>
                <a:lnTo>
                  <a:pt x="120020" y="1264449"/>
                </a:lnTo>
                <a:lnTo>
                  <a:pt x="165071" y="1280590"/>
                </a:lnTo>
                <a:lnTo>
                  <a:pt x="214122" y="1286256"/>
                </a:lnTo>
                <a:lnTo>
                  <a:pt x="7215378" y="1286255"/>
                </a:lnTo>
                <a:lnTo>
                  <a:pt x="7264428" y="1280590"/>
                </a:lnTo>
                <a:lnTo>
                  <a:pt x="7309479" y="1264449"/>
                </a:lnTo>
                <a:lnTo>
                  <a:pt x="7349238" y="1239109"/>
                </a:lnTo>
                <a:lnTo>
                  <a:pt x="7382413" y="1205852"/>
                </a:lnTo>
                <a:lnTo>
                  <a:pt x="7407710" y="1165957"/>
                </a:lnTo>
                <a:lnTo>
                  <a:pt x="7423837" y="1120704"/>
                </a:lnTo>
                <a:lnTo>
                  <a:pt x="7429500" y="107137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91525" y="1837182"/>
            <a:ext cx="7454900" cy="1310640"/>
          </a:xfrm>
          <a:custGeom>
            <a:avLst/>
            <a:gdLst/>
            <a:ahLst/>
            <a:cxnLst/>
            <a:rect l="l" t="t" r="r" b="b"/>
            <a:pathLst>
              <a:path w="7454900" h="1310639">
                <a:moveTo>
                  <a:pt x="7454646" y="1094993"/>
                </a:moveTo>
                <a:lnTo>
                  <a:pt x="7454646" y="214883"/>
                </a:lnTo>
                <a:lnTo>
                  <a:pt x="7453122" y="203453"/>
                </a:lnTo>
                <a:lnTo>
                  <a:pt x="7443852" y="157657"/>
                </a:lnTo>
                <a:lnTo>
                  <a:pt x="7425571" y="115630"/>
                </a:lnTo>
                <a:lnTo>
                  <a:pt x="7399420" y="78458"/>
                </a:lnTo>
                <a:lnTo>
                  <a:pt x="7366544" y="47224"/>
                </a:lnTo>
                <a:lnTo>
                  <a:pt x="7328086" y="23014"/>
                </a:lnTo>
                <a:lnTo>
                  <a:pt x="7285190" y="6911"/>
                </a:lnTo>
                <a:lnTo>
                  <a:pt x="7239761" y="114"/>
                </a:lnTo>
                <a:lnTo>
                  <a:pt x="226314" y="0"/>
                </a:lnTo>
                <a:lnTo>
                  <a:pt x="179774" y="4550"/>
                </a:lnTo>
                <a:lnTo>
                  <a:pt x="136078" y="18497"/>
                </a:lnTo>
                <a:lnTo>
                  <a:pt x="96425" y="40802"/>
                </a:lnTo>
                <a:lnTo>
                  <a:pt x="62017" y="70424"/>
                </a:lnTo>
                <a:lnTo>
                  <a:pt x="34057" y="106322"/>
                </a:lnTo>
                <a:lnTo>
                  <a:pt x="13746" y="147456"/>
                </a:lnTo>
                <a:lnTo>
                  <a:pt x="2285" y="192785"/>
                </a:lnTo>
                <a:lnTo>
                  <a:pt x="0" y="215645"/>
                </a:lnTo>
                <a:lnTo>
                  <a:pt x="0" y="1095756"/>
                </a:lnTo>
                <a:lnTo>
                  <a:pt x="14315" y="1164297"/>
                </a:lnTo>
                <a:lnTo>
                  <a:pt x="25146" y="1187071"/>
                </a:lnTo>
                <a:lnTo>
                  <a:pt x="25146" y="215645"/>
                </a:lnTo>
                <a:lnTo>
                  <a:pt x="25908" y="205739"/>
                </a:lnTo>
                <a:lnTo>
                  <a:pt x="38277" y="154484"/>
                </a:lnTo>
                <a:lnTo>
                  <a:pt x="69152" y="100969"/>
                </a:lnTo>
                <a:lnTo>
                  <a:pt x="98297" y="70865"/>
                </a:lnTo>
                <a:lnTo>
                  <a:pt x="134053" y="47841"/>
                </a:lnTo>
                <a:lnTo>
                  <a:pt x="194973" y="27486"/>
                </a:lnTo>
                <a:lnTo>
                  <a:pt x="226314" y="25201"/>
                </a:lnTo>
                <a:lnTo>
                  <a:pt x="7239761" y="25254"/>
                </a:lnTo>
                <a:lnTo>
                  <a:pt x="7295915" y="36827"/>
                </a:lnTo>
                <a:lnTo>
                  <a:pt x="7338105" y="58064"/>
                </a:lnTo>
                <a:lnTo>
                  <a:pt x="7373978" y="88130"/>
                </a:lnTo>
                <a:lnTo>
                  <a:pt x="7402039" y="125535"/>
                </a:lnTo>
                <a:lnTo>
                  <a:pt x="7420791" y="168790"/>
                </a:lnTo>
                <a:lnTo>
                  <a:pt x="7428738" y="216407"/>
                </a:lnTo>
                <a:lnTo>
                  <a:pt x="7429500" y="227075"/>
                </a:lnTo>
                <a:lnTo>
                  <a:pt x="7429500" y="1187328"/>
                </a:lnTo>
                <a:lnTo>
                  <a:pt x="7431199" y="1184613"/>
                </a:lnTo>
                <a:lnTo>
                  <a:pt x="7447308" y="1141658"/>
                </a:lnTo>
                <a:lnTo>
                  <a:pt x="7454646" y="1094993"/>
                </a:lnTo>
                <a:close/>
              </a:path>
              <a:path w="7454900" h="1310639">
                <a:moveTo>
                  <a:pt x="7429500" y="1187328"/>
                </a:moveTo>
                <a:lnTo>
                  <a:pt x="7429500" y="1084325"/>
                </a:lnTo>
                <a:lnTo>
                  <a:pt x="7427976" y="1104899"/>
                </a:lnTo>
                <a:lnTo>
                  <a:pt x="7417509" y="1152187"/>
                </a:lnTo>
                <a:lnTo>
                  <a:pt x="7396403" y="1194463"/>
                </a:lnTo>
                <a:lnTo>
                  <a:pt x="7366254" y="1230329"/>
                </a:lnTo>
                <a:lnTo>
                  <a:pt x="7328653" y="1258389"/>
                </a:lnTo>
                <a:lnTo>
                  <a:pt x="7285190" y="1277244"/>
                </a:lnTo>
                <a:lnTo>
                  <a:pt x="7237476" y="1285493"/>
                </a:lnTo>
                <a:lnTo>
                  <a:pt x="226314" y="1285494"/>
                </a:lnTo>
                <a:lnTo>
                  <a:pt x="178112" y="1279836"/>
                </a:lnTo>
                <a:lnTo>
                  <a:pt x="133874" y="1263113"/>
                </a:lnTo>
                <a:lnTo>
                  <a:pt x="95145" y="1236749"/>
                </a:lnTo>
                <a:lnTo>
                  <a:pt x="63466" y="1202167"/>
                </a:lnTo>
                <a:lnTo>
                  <a:pt x="40380" y="1160791"/>
                </a:lnTo>
                <a:lnTo>
                  <a:pt x="27432" y="1114044"/>
                </a:lnTo>
                <a:lnTo>
                  <a:pt x="25146" y="1094232"/>
                </a:lnTo>
                <a:lnTo>
                  <a:pt x="25146" y="1187071"/>
                </a:lnTo>
                <a:lnTo>
                  <a:pt x="49704" y="1225857"/>
                </a:lnTo>
                <a:lnTo>
                  <a:pt x="82296" y="1259586"/>
                </a:lnTo>
                <a:lnTo>
                  <a:pt x="120707" y="1284774"/>
                </a:lnTo>
                <a:lnTo>
                  <a:pt x="191402" y="1308156"/>
                </a:lnTo>
                <a:lnTo>
                  <a:pt x="226314" y="1310639"/>
                </a:lnTo>
                <a:lnTo>
                  <a:pt x="7239761" y="1310639"/>
                </a:lnTo>
                <a:lnTo>
                  <a:pt x="7297395" y="1299985"/>
                </a:lnTo>
                <a:lnTo>
                  <a:pt x="7339416" y="1281545"/>
                </a:lnTo>
                <a:lnTo>
                  <a:pt x="7376335" y="1255524"/>
                </a:lnTo>
                <a:lnTo>
                  <a:pt x="7407235" y="1222891"/>
                </a:lnTo>
                <a:lnTo>
                  <a:pt x="7429500" y="1187328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19120" y="1966213"/>
            <a:ext cx="55987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150" marR="5080" indent="-1569085">
              <a:lnSpc>
                <a:spcPct val="100000"/>
              </a:lnSpc>
              <a:spcBef>
                <a:spcPts val="95"/>
              </a:spcBef>
            </a:pPr>
            <a:r>
              <a:rPr sz="3200" b="1" spc="-265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3200" b="1" spc="-17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3200" b="1" spc="-9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200" b="1" spc="-175" dirty="0">
                <a:solidFill>
                  <a:srgbClr val="FFFFFF"/>
                </a:solidFill>
                <a:latin typeface="Trebuchet MS"/>
                <a:cs typeface="Trebuchet MS"/>
              </a:rPr>
              <a:t>ADJUDICAÇÃO</a:t>
            </a:r>
            <a:r>
              <a:rPr sz="3200" b="1" spc="-4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FFFFFF"/>
                </a:solidFill>
                <a:latin typeface="Trebuchet MS"/>
                <a:cs typeface="Trebuchet MS"/>
              </a:rPr>
              <a:t>POR  </a:t>
            </a:r>
            <a:r>
              <a:rPr sz="3200" b="1" spc="-160" dirty="0">
                <a:solidFill>
                  <a:srgbClr val="FFFFFF"/>
                </a:solidFill>
                <a:latin typeface="Trebuchet MS"/>
                <a:cs typeface="Trebuchet MS"/>
              </a:rPr>
              <a:t>LOTE/GRUPO?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6095" y="5278373"/>
            <a:ext cx="1643380" cy="1143000"/>
          </a:xfrm>
          <a:custGeom>
            <a:avLst/>
            <a:gdLst/>
            <a:ahLst/>
            <a:cxnLst/>
            <a:rect l="l" t="t" r="r" b="b"/>
            <a:pathLst>
              <a:path w="1643379" h="1143000">
                <a:moveTo>
                  <a:pt x="571500" y="1143000"/>
                </a:moveTo>
                <a:lnTo>
                  <a:pt x="571500" y="0"/>
                </a:lnTo>
                <a:lnTo>
                  <a:pt x="0" y="571500"/>
                </a:lnTo>
                <a:lnTo>
                  <a:pt x="571500" y="1143000"/>
                </a:lnTo>
                <a:close/>
              </a:path>
              <a:path w="1643379" h="1143000">
                <a:moveTo>
                  <a:pt x="1642872" y="857250"/>
                </a:moveTo>
                <a:lnTo>
                  <a:pt x="1642872" y="285749"/>
                </a:lnTo>
                <a:lnTo>
                  <a:pt x="571500" y="285749"/>
                </a:lnTo>
                <a:lnTo>
                  <a:pt x="571500" y="857250"/>
                </a:lnTo>
                <a:lnTo>
                  <a:pt x="1642872" y="85725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62367" y="5264658"/>
            <a:ext cx="1670050" cy="1170940"/>
          </a:xfrm>
          <a:custGeom>
            <a:avLst/>
            <a:gdLst/>
            <a:ahLst/>
            <a:cxnLst/>
            <a:rect l="l" t="t" r="r" b="b"/>
            <a:pathLst>
              <a:path w="1670050" h="1170939">
                <a:moveTo>
                  <a:pt x="598170" y="287274"/>
                </a:moveTo>
                <a:lnTo>
                  <a:pt x="598170" y="8382"/>
                </a:lnTo>
                <a:lnTo>
                  <a:pt x="595122" y="3810"/>
                </a:lnTo>
                <a:lnTo>
                  <a:pt x="589788" y="2286"/>
                </a:lnTo>
                <a:lnTo>
                  <a:pt x="585216" y="0"/>
                </a:lnTo>
                <a:lnTo>
                  <a:pt x="579882" y="1524"/>
                </a:lnTo>
                <a:lnTo>
                  <a:pt x="576072" y="4572"/>
                </a:lnTo>
                <a:lnTo>
                  <a:pt x="4572" y="576072"/>
                </a:lnTo>
                <a:lnTo>
                  <a:pt x="0" y="581406"/>
                </a:lnTo>
                <a:lnTo>
                  <a:pt x="0" y="589788"/>
                </a:lnTo>
                <a:lnTo>
                  <a:pt x="22860" y="612648"/>
                </a:lnTo>
                <a:lnTo>
                  <a:pt x="22860" y="576072"/>
                </a:lnTo>
                <a:lnTo>
                  <a:pt x="32004" y="585216"/>
                </a:lnTo>
                <a:lnTo>
                  <a:pt x="572262" y="44958"/>
                </a:lnTo>
                <a:lnTo>
                  <a:pt x="572262" y="13716"/>
                </a:lnTo>
                <a:lnTo>
                  <a:pt x="594360" y="22860"/>
                </a:lnTo>
                <a:lnTo>
                  <a:pt x="594360" y="287274"/>
                </a:lnTo>
                <a:lnTo>
                  <a:pt x="598170" y="287274"/>
                </a:lnTo>
                <a:close/>
              </a:path>
              <a:path w="1670050" h="1170939">
                <a:moveTo>
                  <a:pt x="32004" y="585216"/>
                </a:moveTo>
                <a:lnTo>
                  <a:pt x="22860" y="576072"/>
                </a:lnTo>
                <a:lnTo>
                  <a:pt x="22860" y="594360"/>
                </a:lnTo>
                <a:lnTo>
                  <a:pt x="32004" y="585216"/>
                </a:lnTo>
                <a:close/>
              </a:path>
              <a:path w="1670050" h="1170939">
                <a:moveTo>
                  <a:pt x="594360" y="1147572"/>
                </a:moveTo>
                <a:lnTo>
                  <a:pt x="32004" y="585216"/>
                </a:lnTo>
                <a:lnTo>
                  <a:pt x="22860" y="594360"/>
                </a:lnTo>
                <a:lnTo>
                  <a:pt x="22860" y="612648"/>
                </a:lnTo>
                <a:lnTo>
                  <a:pt x="572262" y="1162050"/>
                </a:lnTo>
                <a:lnTo>
                  <a:pt x="572262" y="1156716"/>
                </a:lnTo>
                <a:lnTo>
                  <a:pt x="594360" y="1147572"/>
                </a:lnTo>
                <a:close/>
              </a:path>
              <a:path w="1670050" h="1170939">
                <a:moveTo>
                  <a:pt x="594360" y="22860"/>
                </a:moveTo>
                <a:lnTo>
                  <a:pt x="572262" y="13716"/>
                </a:lnTo>
                <a:lnTo>
                  <a:pt x="572262" y="44958"/>
                </a:lnTo>
                <a:lnTo>
                  <a:pt x="594360" y="22860"/>
                </a:lnTo>
                <a:close/>
              </a:path>
              <a:path w="1670050" h="1170939">
                <a:moveTo>
                  <a:pt x="594360" y="287274"/>
                </a:moveTo>
                <a:lnTo>
                  <a:pt x="594360" y="22860"/>
                </a:lnTo>
                <a:lnTo>
                  <a:pt x="572262" y="44958"/>
                </a:lnTo>
                <a:lnTo>
                  <a:pt x="572262" y="306324"/>
                </a:lnTo>
                <a:lnTo>
                  <a:pt x="578358" y="312420"/>
                </a:lnTo>
                <a:lnTo>
                  <a:pt x="585216" y="312420"/>
                </a:lnTo>
                <a:lnTo>
                  <a:pt x="585216" y="287274"/>
                </a:lnTo>
                <a:lnTo>
                  <a:pt x="594360" y="287274"/>
                </a:lnTo>
                <a:close/>
              </a:path>
              <a:path w="1670050" h="1170939">
                <a:moveTo>
                  <a:pt x="1656588" y="858774"/>
                </a:moveTo>
                <a:lnTo>
                  <a:pt x="578358" y="858774"/>
                </a:lnTo>
                <a:lnTo>
                  <a:pt x="572262" y="864108"/>
                </a:lnTo>
                <a:lnTo>
                  <a:pt x="572262" y="1125474"/>
                </a:lnTo>
                <a:lnTo>
                  <a:pt x="585216" y="1138428"/>
                </a:lnTo>
                <a:lnTo>
                  <a:pt x="585216" y="883920"/>
                </a:lnTo>
                <a:lnTo>
                  <a:pt x="598170" y="870966"/>
                </a:lnTo>
                <a:lnTo>
                  <a:pt x="598170" y="883920"/>
                </a:lnTo>
                <a:lnTo>
                  <a:pt x="1644396" y="883920"/>
                </a:lnTo>
                <a:lnTo>
                  <a:pt x="1644396" y="870966"/>
                </a:lnTo>
                <a:lnTo>
                  <a:pt x="1656588" y="858774"/>
                </a:lnTo>
                <a:close/>
              </a:path>
              <a:path w="1670050" h="1170939">
                <a:moveTo>
                  <a:pt x="594360" y="1166948"/>
                </a:moveTo>
                <a:lnTo>
                  <a:pt x="594360" y="1147572"/>
                </a:lnTo>
                <a:lnTo>
                  <a:pt x="572262" y="1156716"/>
                </a:lnTo>
                <a:lnTo>
                  <a:pt x="572262" y="1162050"/>
                </a:lnTo>
                <a:lnTo>
                  <a:pt x="579882" y="1169670"/>
                </a:lnTo>
                <a:lnTo>
                  <a:pt x="585216" y="1170432"/>
                </a:lnTo>
                <a:lnTo>
                  <a:pt x="589788" y="1168908"/>
                </a:lnTo>
                <a:lnTo>
                  <a:pt x="594360" y="1166948"/>
                </a:lnTo>
                <a:close/>
              </a:path>
              <a:path w="1670050" h="1170939">
                <a:moveTo>
                  <a:pt x="1669542" y="877824"/>
                </a:moveTo>
                <a:lnTo>
                  <a:pt x="1669542" y="292608"/>
                </a:lnTo>
                <a:lnTo>
                  <a:pt x="1663446" y="287274"/>
                </a:lnTo>
                <a:lnTo>
                  <a:pt x="585216" y="287274"/>
                </a:lnTo>
                <a:lnTo>
                  <a:pt x="598170" y="299466"/>
                </a:lnTo>
                <a:lnTo>
                  <a:pt x="598170" y="312420"/>
                </a:lnTo>
                <a:lnTo>
                  <a:pt x="1644396" y="312420"/>
                </a:lnTo>
                <a:lnTo>
                  <a:pt x="1644396" y="299466"/>
                </a:lnTo>
                <a:lnTo>
                  <a:pt x="1656588" y="312420"/>
                </a:lnTo>
                <a:lnTo>
                  <a:pt x="1656588" y="883920"/>
                </a:lnTo>
                <a:lnTo>
                  <a:pt x="1663446" y="883920"/>
                </a:lnTo>
                <a:lnTo>
                  <a:pt x="1669542" y="877824"/>
                </a:lnTo>
                <a:close/>
              </a:path>
              <a:path w="1670050" h="1170939">
                <a:moveTo>
                  <a:pt x="598170" y="312420"/>
                </a:moveTo>
                <a:lnTo>
                  <a:pt x="598170" y="299466"/>
                </a:lnTo>
                <a:lnTo>
                  <a:pt x="585216" y="287274"/>
                </a:lnTo>
                <a:lnTo>
                  <a:pt x="585216" y="312420"/>
                </a:lnTo>
                <a:lnTo>
                  <a:pt x="598170" y="312420"/>
                </a:lnTo>
                <a:close/>
              </a:path>
              <a:path w="1670050" h="1170939">
                <a:moveTo>
                  <a:pt x="598170" y="883920"/>
                </a:moveTo>
                <a:lnTo>
                  <a:pt x="598170" y="870966"/>
                </a:lnTo>
                <a:lnTo>
                  <a:pt x="585216" y="883920"/>
                </a:lnTo>
                <a:lnTo>
                  <a:pt x="598170" y="883920"/>
                </a:lnTo>
                <a:close/>
              </a:path>
              <a:path w="1670050" h="1170939">
                <a:moveTo>
                  <a:pt x="598170" y="1162050"/>
                </a:moveTo>
                <a:lnTo>
                  <a:pt x="598170" y="883920"/>
                </a:lnTo>
                <a:lnTo>
                  <a:pt x="585216" y="883920"/>
                </a:lnTo>
                <a:lnTo>
                  <a:pt x="585216" y="1138428"/>
                </a:lnTo>
                <a:lnTo>
                  <a:pt x="594360" y="1147572"/>
                </a:lnTo>
                <a:lnTo>
                  <a:pt x="594360" y="1166948"/>
                </a:lnTo>
                <a:lnTo>
                  <a:pt x="595122" y="1166622"/>
                </a:lnTo>
                <a:lnTo>
                  <a:pt x="598170" y="1162050"/>
                </a:lnTo>
                <a:close/>
              </a:path>
              <a:path w="1670050" h="1170939">
                <a:moveTo>
                  <a:pt x="1656588" y="312420"/>
                </a:moveTo>
                <a:lnTo>
                  <a:pt x="1644396" y="299466"/>
                </a:lnTo>
                <a:lnTo>
                  <a:pt x="1644396" y="312420"/>
                </a:lnTo>
                <a:lnTo>
                  <a:pt x="1656588" y="312420"/>
                </a:lnTo>
                <a:close/>
              </a:path>
              <a:path w="1670050" h="1170939">
                <a:moveTo>
                  <a:pt x="1656588" y="858774"/>
                </a:moveTo>
                <a:lnTo>
                  <a:pt x="1656588" y="312420"/>
                </a:lnTo>
                <a:lnTo>
                  <a:pt x="1644396" y="312420"/>
                </a:lnTo>
                <a:lnTo>
                  <a:pt x="1644396" y="858774"/>
                </a:lnTo>
                <a:lnTo>
                  <a:pt x="1656588" y="858774"/>
                </a:lnTo>
                <a:close/>
              </a:path>
              <a:path w="1670050" h="1170939">
                <a:moveTo>
                  <a:pt x="1656588" y="883920"/>
                </a:moveTo>
                <a:lnTo>
                  <a:pt x="1656588" y="858774"/>
                </a:lnTo>
                <a:lnTo>
                  <a:pt x="1644396" y="870966"/>
                </a:lnTo>
                <a:lnTo>
                  <a:pt x="1644396" y="883920"/>
                </a:lnTo>
                <a:lnTo>
                  <a:pt x="1656588" y="88392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354694" y="5548376"/>
            <a:ext cx="770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 marR="5080" indent="-635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FFFF"/>
                </a:solidFill>
                <a:latin typeface="Trebuchet MS"/>
                <a:cs typeface="Trebuchet MS"/>
              </a:rPr>
              <a:t>MENOR  </a:t>
            </a:r>
            <a:r>
              <a:rPr sz="1800" b="1" spc="-120" dirty="0">
                <a:solidFill>
                  <a:srgbClr val="FFFFFF"/>
                </a:solidFill>
                <a:latin typeface="Trebuchet MS"/>
                <a:cs typeface="Trebuchet MS"/>
              </a:rPr>
              <a:t>LANCE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703717" y="1849373"/>
            <a:ext cx="7429500" cy="1286510"/>
          </a:xfrm>
          <a:custGeom>
            <a:avLst/>
            <a:gdLst/>
            <a:ahLst/>
            <a:cxnLst/>
            <a:rect l="l" t="t" r="r" b="b"/>
            <a:pathLst>
              <a:path w="7429500" h="1286510">
                <a:moveTo>
                  <a:pt x="7429500" y="1071371"/>
                </a:moveTo>
                <a:lnTo>
                  <a:pt x="7429500" y="214121"/>
                </a:lnTo>
                <a:lnTo>
                  <a:pt x="7423837" y="165071"/>
                </a:lnTo>
                <a:lnTo>
                  <a:pt x="7407710" y="120020"/>
                </a:lnTo>
                <a:lnTo>
                  <a:pt x="7382413" y="80261"/>
                </a:lnTo>
                <a:lnTo>
                  <a:pt x="7349238" y="47086"/>
                </a:lnTo>
                <a:lnTo>
                  <a:pt x="7309479" y="21789"/>
                </a:lnTo>
                <a:lnTo>
                  <a:pt x="7264428" y="5662"/>
                </a:lnTo>
                <a:lnTo>
                  <a:pt x="7215378" y="0"/>
                </a:lnTo>
                <a:lnTo>
                  <a:pt x="214122" y="0"/>
                </a:lnTo>
                <a:lnTo>
                  <a:pt x="165071" y="5662"/>
                </a:lnTo>
                <a:lnTo>
                  <a:pt x="120020" y="21789"/>
                </a:lnTo>
                <a:lnTo>
                  <a:pt x="80261" y="47086"/>
                </a:lnTo>
                <a:lnTo>
                  <a:pt x="47086" y="80261"/>
                </a:lnTo>
                <a:lnTo>
                  <a:pt x="21789" y="120020"/>
                </a:lnTo>
                <a:lnTo>
                  <a:pt x="5662" y="165071"/>
                </a:lnTo>
                <a:lnTo>
                  <a:pt x="0" y="214122"/>
                </a:lnTo>
                <a:lnTo>
                  <a:pt x="0" y="1071372"/>
                </a:lnTo>
                <a:lnTo>
                  <a:pt x="5662" y="1120704"/>
                </a:lnTo>
                <a:lnTo>
                  <a:pt x="21789" y="1165957"/>
                </a:lnTo>
                <a:lnTo>
                  <a:pt x="47086" y="1205852"/>
                </a:lnTo>
                <a:lnTo>
                  <a:pt x="80261" y="1239109"/>
                </a:lnTo>
                <a:lnTo>
                  <a:pt x="120020" y="1264449"/>
                </a:lnTo>
                <a:lnTo>
                  <a:pt x="165071" y="1280590"/>
                </a:lnTo>
                <a:lnTo>
                  <a:pt x="214122" y="1286256"/>
                </a:lnTo>
                <a:lnTo>
                  <a:pt x="7215378" y="1286255"/>
                </a:lnTo>
                <a:lnTo>
                  <a:pt x="7264428" y="1280590"/>
                </a:lnTo>
                <a:lnTo>
                  <a:pt x="7309479" y="1264449"/>
                </a:lnTo>
                <a:lnTo>
                  <a:pt x="7349238" y="1239109"/>
                </a:lnTo>
                <a:lnTo>
                  <a:pt x="7382413" y="1205852"/>
                </a:lnTo>
                <a:lnTo>
                  <a:pt x="7407710" y="1165957"/>
                </a:lnTo>
                <a:lnTo>
                  <a:pt x="7423837" y="1120704"/>
                </a:lnTo>
                <a:lnTo>
                  <a:pt x="7429500" y="107137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1525" y="1837182"/>
            <a:ext cx="7454900" cy="1310640"/>
          </a:xfrm>
          <a:custGeom>
            <a:avLst/>
            <a:gdLst/>
            <a:ahLst/>
            <a:cxnLst/>
            <a:rect l="l" t="t" r="r" b="b"/>
            <a:pathLst>
              <a:path w="7454900" h="1310639">
                <a:moveTo>
                  <a:pt x="7454646" y="1094993"/>
                </a:moveTo>
                <a:lnTo>
                  <a:pt x="7454646" y="214883"/>
                </a:lnTo>
                <a:lnTo>
                  <a:pt x="7453122" y="203453"/>
                </a:lnTo>
                <a:lnTo>
                  <a:pt x="7443852" y="157657"/>
                </a:lnTo>
                <a:lnTo>
                  <a:pt x="7425571" y="115630"/>
                </a:lnTo>
                <a:lnTo>
                  <a:pt x="7399420" y="78458"/>
                </a:lnTo>
                <a:lnTo>
                  <a:pt x="7366544" y="47224"/>
                </a:lnTo>
                <a:lnTo>
                  <a:pt x="7328086" y="23014"/>
                </a:lnTo>
                <a:lnTo>
                  <a:pt x="7285190" y="6911"/>
                </a:lnTo>
                <a:lnTo>
                  <a:pt x="7239761" y="114"/>
                </a:lnTo>
                <a:lnTo>
                  <a:pt x="226314" y="0"/>
                </a:lnTo>
                <a:lnTo>
                  <a:pt x="179774" y="4550"/>
                </a:lnTo>
                <a:lnTo>
                  <a:pt x="136078" y="18497"/>
                </a:lnTo>
                <a:lnTo>
                  <a:pt x="96425" y="40802"/>
                </a:lnTo>
                <a:lnTo>
                  <a:pt x="62017" y="70424"/>
                </a:lnTo>
                <a:lnTo>
                  <a:pt x="34057" y="106322"/>
                </a:lnTo>
                <a:lnTo>
                  <a:pt x="13746" y="147456"/>
                </a:lnTo>
                <a:lnTo>
                  <a:pt x="2285" y="192785"/>
                </a:lnTo>
                <a:lnTo>
                  <a:pt x="0" y="215645"/>
                </a:lnTo>
                <a:lnTo>
                  <a:pt x="0" y="1095756"/>
                </a:lnTo>
                <a:lnTo>
                  <a:pt x="14315" y="1164297"/>
                </a:lnTo>
                <a:lnTo>
                  <a:pt x="25146" y="1187071"/>
                </a:lnTo>
                <a:lnTo>
                  <a:pt x="25146" y="215645"/>
                </a:lnTo>
                <a:lnTo>
                  <a:pt x="25908" y="205739"/>
                </a:lnTo>
                <a:lnTo>
                  <a:pt x="38277" y="154484"/>
                </a:lnTo>
                <a:lnTo>
                  <a:pt x="69152" y="100969"/>
                </a:lnTo>
                <a:lnTo>
                  <a:pt x="98297" y="70865"/>
                </a:lnTo>
                <a:lnTo>
                  <a:pt x="134053" y="47841"/>
                </a:lnTo>
                <a:lnTo>
                  <a:pt x="194973" y="27486"/>
                </a:lnTo>
                <a:lnTo>
                  <a:pt x="226314" y="25201"/>
                </a:lnTo>
                <a:lnTo>
                  <a:pt x="7239761" y="25254"/>
                </a:lnTo>
                <a:lnTo>
                  <a:pt x="7295915" y="36827"/>
                </a:lnTo>
                <a:lnTo>
                  <a:pt x="7338105" y="58064"/>
                </a:lnTo>
                <a:lnTo>
                  <a:pt x="7373978" y="88130"/>
                </a:lnTo>
                <a:lnTo>
                  <a:pt x="7402039" y="125535"/>
                </a:lnTo>
                <a:lnTo>
                  <a:pt x="7420791" y="168790"/>
                </a:lnTo>
                <a:lnTo>
                  <a:pt x="7428738" y="216407"/>
                </a:lnTo>
                <a:lnTo>
                  <a:pt x="7429500" y="227075"/>
                </a:lnTo>
                <a:lnTo>
                  <a:pt x="7429500" y="1187328"/>
                </a:lnTo>
                <a:lnTo>
                  <a:pt x="7431199" y="1184613"/>
                </a:lnTo>
                <a:lnTo>
                  <a:pt x="7447308" y="1141658"/>
                </a:lnTo>
                <a:lnTo>
                  <a:pt x="7454646" y="1094993"/>
                </a:lnTo>
                <a:close/>
              </a:path>
              <a:path w="7454900" h="1310639">
                <a:moveTo>
                  <a:pt x="7429500" y="1187328"/>
                </a:moveTo>
                <a:lnTo>
                  <a:pt x="7429500" y="1084325"/>
                </a:lnTo>
                <a:lnTo>
                  <a:pt x="7427976" y="1104899"/>
                </a:lnTo>
                <a:lnTo>
                  <a:pt x="7417509" y="1152187"/>
                </a:lnTo>
                <a:lnTo>
                  <a:pt x="7396403" y="1194463"/>
                </a:lnTo>
                <a:lnTo>
                  <a:pt x="7366254" y="1230329"/>
                </a:lnTo>
                <a:lnTo>
                  <a:pt x="7328653" y="1258389"/>
                </a:lnTo>
                <a:lnTo>
                  <a:pt x="7285190" y="1277244"/>
                </a:lnTo>
                <a:lnTo>
                  <a:pt x="7237476" y="1285493"/>
                </a:lnTo>
                <a:lnTo>
                  <a:pt x="226314" y="1285494"/>
                </a:lnTo>
                <a:lnTo>
                  <a:pt x="178112" y="1279836"/>
                </a:lnTo>
                <a:lnTo>
                  <a:pt x="133874" y="1263113"/>
                </a:lnTo>
                <a:lnTo>
                  <a:pt x="95145" y="1236749"/>
                </a:lnTo>
                <a:lnTo>
                  <a:pt x="63466" y="1202167"/>
                </a:lnTo>
                <a:lnTo>
                  <a:pt x="40380" y="1160791"/>
                </a:lnTo>
                <a:lnTo>
                  <a:pt x="27432" y="1114044"/>
                </a:lnTo>
                <a:lnTo>
                  <a:pt x="25146" y="1094232"/>
                </a:lnTo>
                <a:lnTo>
                  <a:pt x="25146" y="1187071"/>
                </a:lnTo>
                <a:lnTo>
                  <a:pt x="49704" y="1225857"/>
                </a:lnTo>
                <a:lnTo>
                  <a:pt x="82296" y="1259586"/>
                </a:lnTo>
                <a:lnTo>
                  <a:pt x="120707" y="1284774"/>
                </a:lnTo>
                <a:lnTo>
                  <a:pt x="191402" y="1308156"/>
                </a:lnTo>
                <a:lnTo>
                  <a:pt x="226314" y="1310639"/>
                </a:lnTo>
                <a:lnTo>
                  <a:pt x="7239761" y="1310639"/>
                </a:lnTo>
                <a:lnTo>
                  <a:pt x="7297395" y="1299985"/>
                </a:lnTo>
                <a:lnTo>
                  <a:pt x="7339416" y="1281545"/>
                </a:lnTo>
                <a:lnTo>
                  <a:pt x="7376335" y="1255524"/>
                </a:lnTo>
                <a:lnTo>
                  <a:pt x="7407235" y="1222891"/>
                </a:lnTo>
                <a:lnTo>
                  <a:pt x="7429500" y="1187328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5345" y="3349752"/>
            <a:ext cx="7358380" cy="2929255"/>
          </a:xfrm>
          <a:custGeom>
            <a:avLst/>
            <a:gdLst/>
            <a:ahLst/>
            <a:cxnLst/>
            <a:rect l="l" t="t" r="r" b="b"/>
            <a:pathLst>
              <a:path w="7358380" h="2929254">
                <a:moveTo>
                  <a:pt x="0" y="0"/>
                </a:moveTo>
                <a:lnTo>
                  <a:pt x="0" y="2929128"/>
                </a:lnTo>
                <a:lnTo>
                  <a:pt x="7357872" y="2929128"/>
                </a:lnTo>
                <a:lnTo>
                  <a:pt x="7357872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62391" y="3336797"/>
            <a:ext cx="7383780" cy="2954655"/>
          </a:xfrm>
          <a:custGeom>
            <a:avLst/>
            <a:gdLst/>
            <a:ahLst/>
            <a:cxnLst/>
            <a:rect l="l" t="t" r="r" b="b"/>
            <a:pathLst>
              <a:path w="7383780" h="2954654">
                <a:moveTo>
                  <a:pt x="7383780" y="2948940"/>
                </a:moveTo>
                <a:lnTo>
                  <a:pt x="7383780" y="6096"/>
                </a:lnTo>
                <a:lnTo>
                  <a:pt x="7377683" y="0"/>
                </a:lnTo>
                <a:lnTo>
                  <a:pt x="6095" y="0"/>
                </a:lnTo>
                <a:lnTo>
                  <a:pt x="0" y="6096"/>
                </a:lnTo>
                <a:lnTo>
                  <a:pt x="0" y="2948940"/>
                </a:lnTo>
                <a:lnTo>
                  <a:pt x="6096" y="2954274"/>
                </a:lnTo>
                <a:lnTo>
                  <a:pt x="12953" y="2954274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7358633" y="25908"/>
                </a:lnTo>
                <a:lnTo>
                  <a:pt x="7358633" y="12954"/>
                </a:lnTo>
                <a:lnTo>
                  <a:pt x="7370826" y="25908"/>
                </a:lnTo>
                <a:lnTo>
                  <a:pt x="7370826" y="2954274"/>
                </a:lnTo>
                <a:lnTo>
                  <a:pt x="7377683" y="2954274"/>
                </a:lnTo>
                <a:lnTo>
                  <a:pt x="7383780" y="2948940"/>
                </a:lnTo>
                <a:close/>
              </a:path>
              <a:path w="7383780" h="2954654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7383780" h="2954654">
                <a:moveTo>
                  <a:pt x="25907" y="2929128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2929128"/>
                </a:lnTo>
                <a:lnTo>
                  <a:pt x="25907" y="2929128"/>
                </a:lnTo>
                <a:close/>
              </a:path>
              <a:path w="7383780" h="2954654">
                <a:moveTo>
                  <a:pt x="7370826" y="2929128"/>
                </a:moveTo>
                <a:lnTo>
                  <a:pt x="12954" y="2929128"/>
                </a:lnTo>
                <a:lnTo>
                  <a:pt x="25907" y="2942082"/>
                </a:lnTo>
                <a:lnTo>
                  <a:pt x="25907" y="2954274"/>
                </a:lnTo>
                <a:lnTo>
                  <a:pt x="7358633" y="2954274"/>
                </a:lnTo>
                <a:lnTo>
                  <a:pt x="7358633" y="2942082"/>
                </a:lnTo>
                <a:lnTo>
                  <a:pt x="7370826" y="2929128"/>
                </a:lnTo>
                <a:close/>
              </a:path>
              <a:path w="7383780" h="2954654">
                <a:moveTo>
                  <a:pt x="25907" y="2954274"/>
                </a:moveTo>
                <a:lnTo>
                  <a:pt x="25907" y="2942082"/>
                </a:lnTo>
                <a:lnTo>
                  <a:pt x="12954" y="2929128"/>
                </a:lnTo>
                <a:lnTo>
                  <a:pt x="12953" y="2954274"/>
                </a:lnTo>
                <a:lnTo>
                  <a:pt x="25907" y="2954274"/>
                </a:lnTo>
                <a:close/>
              </a:path>
              <a:path w="7383780" h="2954654">
                <a:moveTo>
                  <a:pt x="7370826" y="25908"/>
                </a:moveTo>
                <a:lnTo>
                  <a:pt x="7358633" y="12954"/>
                </a:lnTo>
                <a:lnTo>
                  <a:pt x="7358633" y="25908"/>
                </a:lnTo>
                <a:lnTo>
                  <a:pt x="7370826" y="25908"/>
                </a:lnTo>
                <a:close/>
              </a:path>
              <a:path w="7383780" h="2954654">
                <a:moveTo>
                  <a:pt x="7370826" y="2929128"/>
                </a:moveTo>
                <a:lnTo>
                  <a:pt x="7370826" y="25908"/>
                </a:lnTo>
                <a:lnTo>
                  <a:pt x="7358633" y="25908"/>
                </a:lnTo>
                <a:lnTo>
                  <a:pt x="7358633" y="2929128"/>
                </a:lnTo>
                <a:lnTo>
                  <a:pt x="7370826" y="2929128"/>
                </a:lnTo>
                <a:close/>
              </a:path>
              <a:path w="7383780" h="2954654">
                <a:moveTo>
                  <a:pt x="7370826" y="2954274"/>
                </a:moveTo>
                <a:lnTo>
                  <a:pt x="7370826" y="2929128"/>
                </a:lnTo>
                <a:lnTo>
                  <a:pt x="7358633" y="2942082"/>
                </a:lnTo>
                <a:lnTo>
                  <a:pt x="7358633" y="2954274"/>
                </a:lnTo>
                <a:lnTo>
                  <a:pt x="7370826" y="295427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75345" y="1966213"/>
            <a:ext cx="7358380" cy="4183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5065" marR="920750" indent="-1569085">
              <a:lnSpc>
                <a:spcPct val="100000"/>
              </a:lnSpc>
              <a:spcBef>
                <a:spcPts val="95"/>
              </a:spcBef>
            </a:pPr>
            <a:r>
              <a:rPr sz="3200" b="1" spc="-265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3200" b="1" spc="-17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3200" b="1" spc="-9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200" b="1" spc="-175" dirty="0">
                <a:solidFill>
                  <a:srgbClr val="FFFFFF"/>
                </a:solidFill>
                <a:latin typeface="Trebuchet MS"/>
                <a:cs typeface="Trebuchet MS"/>
              </a:rPr>
              <a:t>ADJUDICAÇÃO</a:t>
            </a:r>
            <a:r>
              <a:rPr sz="3200" b="1" spc="-4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FFFFFF"/>
                </a:solidFill>
                <a:latin typeface="Trebuchet MS"/>
                <a:cs typeface="Trebuchet MS"/>
              </a:rPr>
              <a:t>POR  </a:t>
            </a:r>
            <a:r>
              <a:rPr sz="3200" b="1" spc="-160" dirty="0">
                <a:solidFill>
                  <a:srgbClr val="FFFFFF"/>
                </a:solidFill>
                <a:latin typeface="Trebuchet MS"/>
                <a:cs typeface="Trebuchet MS"/>
              </a:rPr>
              <a:t>LOTE/GRUPO?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2200" b="1" u="heavy" spc="-1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Lei </a:t>
            </a:r>
            <a:r>
              <a:rPr sz="22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nº</a:t>
            </a:r>
            <a:r>
              <a:rPr sz="2200" b="1" u="heavy" spc="-1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8.666/1993:</a:t>
            </a:r>
            <a:endParaRPr sz="2200">
              <a:latin typeface="Trebuchet MS"/>
              <a:cs typeface="Trebuchet MS"/>
            </a:endParaRPr>
          </a:p>
          <a:p>
            <a:pPr marL="90170">
              <a:lnSpc>
                <a:spcPct val="100000"/>
              </a:lnSpc>
            </a:pP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Art. 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23.</a:t>
            </a:r>
            <a:r>
              <a:rPr sz="22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15" dirty="0">
                <a:solidFill>
                  <a:srgbClr val="FFFFFF"/>
                </a:solidFill>
                <a:latin typeface="Trebuchet MS"/>
                <a:cs typeface="Trebuchet MS"/>
              </a:rPr>
              <a:t>(...)</a:t>
            </a:r>
            <a:endParaRPr sz="2200">
              <a:latin typeface="Trebuchet MS"/>
              <a:cs typeface="Trebuchet MS"/>
            </a:endParaRPr>
          </a:p>
          <a:p>
            <a:pPr marL="90170" marR="85090" algn="just">
              <a:lnSpc>
                <a:spcPct val="100000"/>
              </a:lnSpc>
            </a:pPr>
            <a:r>
              <a:rPr sz="2200" spc="95" dirty="0">
                <a:solidFill>
                  <a:srgbClr val="FFFFFF"/>
                </a:solidFill>
                <a:latin typeface="Trebuchet MS"/>
                <a:cs typeface="Trebuchet MS"/>
              </a:rPr>
              <a:t>§</a:t>
            </a:r>
            <a:r>
              <a:rPr sz="22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2175" u="sng" spc="-37" baseline="2490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</a:t>
            </a:r>
            <a:r>
              <a:rPr sz="2175" spc="-150" baseline="249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2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obras,</a:t>
            </a:r>
            <a:r>
              <a:rPr sz="22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serviços</a:t>
            </a:r>
            <a:r>
              <a:rPr sz="22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compras</a:t>
            </a:r>
            <a:r>
              <a:rPr sz="2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efetuadas</a:t>
            </a:r>
            <a:r>
              <a:rPr sz="2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pela</a:t>
            </a:r>
            <a:r>
              <a:rPr sz="22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Trebuchet MS"/>
                <a:cs typeface="Trebuchet MS"/>
              </a:rPr>
              <a:t>Administração 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serão </a:t>
            </a:r>
            <a:r>
              <a:rPr sz="2200" spc="-95" dirty="0">
                <a:solidFill>
                  <a:srgbClr val="FFFFFF"/>
                </a:solidFill>
                <a:latin typeface="Trebuchet MS"/>
                <a:cs typeface="Trebuchet MS"/>
              </a:rPr>
              <a:t>divididas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em 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tantas parcelas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quantas 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2200" spc="-95" dirty="0">
                <a:solidFill>
                  <a:srgbClr val="FFFFFF"/>
                </a:solidFill>
                <a:latin typeface="Trebuchet MS"/>
                <a:cs typeface="Trebuchet MS"/>
              </a:rPr>
              <a:t>comprovarem  </a:t>
            </a:r>
            <a:r>
              <a:rPr sz="2200" spc="-130" dirty="0">
                <a:solidFill>
                  <a:srgbClr val="FFFFFF"/>
                </a:solidFill>
                <a:latin typeface="Trebuchet MS"/>
                <a:cs typeface="Trebuchet MS"/>
              </a:rPr>
              <a:t>técnica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economicamente </a:t>
            </a: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viáveis,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procedendo‐se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à </a:t>
            </a:r>
            <a:r>
              <a:rPr sz="2200" spc="-130" dirty="0">
                <a:solidFill>
                  <a:srgbClr val="FFFFFF"/>
                </a:solidFill>
                <a:latin typeface="Trebuchet MS"/>
                <a:cs typeface="Trebuchet MS"/>
              </a:rPr>
              <a:t>licitação 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2200" spc="-95" dirty="0">
                <a:solidFill>
                  <a:srgbClr val="FFFFFF"/>
                </a:solidFill>
                <a:latin typeface="Trebuchet MS"/>
                <a:cs typeface="Trebuchet MS"/>
              </a:rPr>
              <a:t>vistas </a:t>
            </a:r>
            <a:r>
              <a:rPr sz="2200" spc="-65" dirty="0">
                <a:solidFill>
                  <a:srgbClr val="FFFFFF"/>
                </a:solidFill>
                <a:latin typeface="Trebuchet MS"/>
                <a:cs typeface="Trebuchet MS"/>
              </a:rPr>
              <a:t>ao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melhor 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aproveitamento 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dos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recursos disponíveis  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no 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mercado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e à ampliação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competitividade </a:t>
            </a:r>
            <a:r>
              <a:rPr sz="2200" spc="-75" dirty="0">
                <a:solidFill>
                  <a:srgbClr val="FFFFFF"/>
                </a:solidFill>
                <a:latin typeface="Trebuchet MS"/>
                <a:cs typeface="Trebuchet MS"/>
              </a:rPr>
              <a:t>sem 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perda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da 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economia 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2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30" dirty="0">
                <a:solidFill>
                  <a:srgbClr val="FFFFFF"/>
                </a:solidFill>
                <a:latin typeface="Trebuchet MS"/>
                <a:cs typeface="Trebuchet MS"/>
              </a:rPr>
              <a:t>escala.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703717" y="1849373"/>
            <a:ext cx="7429500" cy="1286510"/>
          </a:xfrm>
          <a:custGeom>
            <a:avLst/>
            <a:gdLst/>
            <a:ahLst/>
            <a:cxnLst/>
            <a:rect l="l" t="t" r="r" b="b"/>
            <a:pathLst>
              <a:path w="7429500" h="1286510">
                <a:moveTo>
                  <a:pt x="7429500" y="1071371"/>
                </a:moveTo>
                <a:lnTo>
                  <a:pt x="7429500" y="214121"/>
                </a:lnTo>
                <a:lnTo>
                  <a:pt x="7423837" y="165071"/>
                </a:lnTo>
                <a:lnTo>
                  <a:pt x="7407710" y="120020"/>
                </a:lnTo>
                <a:lnTo>
                  <a:pt x="7382413" y="80261"/>
                </a:lnTo>
                <a:lnTo>
                  <a:pt x="7349238" y="47086"/>
                </a:lnTo>
                <a:lnTo>
                  <a:pt x="7309479" y="21789"/>
                </a:lnTo>
                <a:lnTo>
                  <a:pt x="7264428" y="5662"/>
                </a:lnTo>
                <a:lnTo>
                  <a:pt x="7215378" y="0"/>
                </a:lnTo>
                <a:lnTo>
                  <a:pt x="214122" y="0"/>
                </a:lnTo>
                <a:lnTo>
                  <a:pt x="165071" y="5662"/>
                </a:lnTo>
                <a:lnTo>
                  <a:pt x="120020" y="21789"/>
                </a:lnTo>
                <a:lnTo>
                  <a:pt x="80261" y="47086"/>
                </a:lnTo>
                <a:lnTo>
                  <a:pt x="47086" y="80261"/>
                </a:lnTo>
                <a:lnTo>
                  <a:pt x="21789" y="120020"/>
                </a:lnTo>
                <a:lnTo>
                  <a:pt x="5662" y="165071"/>
                </a:lnTo>
                <a:lnTo>
                  <a:pt x="0" y="214122"/>
                </a:lnTo>
                <a:lnTo>
                  <a:pt x="0" y="1071372"/>
                </a:lnTo>
                <a:lnTo>
                  <a:pt x="5662" y="1120704"/>
                </a:lnTo>
                <a:lnTo>
                  <a:pt x="21789" y="1165957"/>
                </a:lnTo>
                <a:lnTo>
                  <a:pt x="47086" y="1205852"/>
                </a:lnTo>
                <a:lnTo>
                  <a:pt x="80261" y="1239109"/>
                </a:lnTo>
                <a:lnTo>
                  <a:pt x="120020" y="1264449"/>
                </a:lnTo>
                <a:lnTo>
                  <a:pt x="165071" y="1280590"/>
                </a:lnTo>
                <a:lnTo>
                  <a:pt x="214122" y="1286256"/>
                </a:lnTo>
                <a:lnTo>
                  <a:pt x="7215378" y="1286255"/>
                </a:lnTo>
                <a:lnTo>
                  <a:pt x="7264428" y="1280590"/>
                </a:lnTo>
                <a:lnTo>
                  <a:pt x="7309479" y="1264449"/>
                </a:lnTo>
                <a:lnTo>
                  <a:pt x="7349238" y="1239109"/>
                </a:lnTo>
                <a:lnTo>
                  <a:pt x="7382413" y="1205852"/>
                </a:lnTo>
                <a:lnTo>
                  <a:pt x="7407710" y="1165957"/>
                </a:lnTo>
                <a:lnTo>
                  <a:pt x="7423837" y="1120704"/>
                </a:lnTo>
                <a:lnTo>
                  <a:pt x="7429500" y="107137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1525" y="1837182"/>
            <a:ext cx="7454900" cy="1310640"/>
          </a:xfrm>
          <a:custGeom>
            <a:avLst/>
            <a:gdLst/>
            <a:ahLst/>
            <a:cxnLst/>
            <a:rect l="l" t="t" r="r" b="b"/>
            <a:pathLst>
              <a:path w="7454900" h="1310639">
                <a:moveTo>
                  <a:pt x="7454646" y="1094993"/>
                </a:moveTo>
                <a:lnTo>
                  <a:pt x="7454646" y="214883"/>
                </a:lnTo>
                <a:lnTo>
                  <a:pt x="7453122" y="203453"/>
                </a:lnTo>
                <a:lnTo>
                  <a:pt x="7443852" y="157657"/>
                </a:lnTo>
                <a:lnTo>
                  <a:pt x="7425571" y="115630"/>
                </a:lnTo>
                <a:lnTo>
                  <a:pt x="7399420" y="78458"/>
                </a:lnTo>
                <a:lnTo>
                  <a:pt x="7366544" y="47224"/>
                </a:lnTo>
                <a:lnTo>
                  <a:pt x="7328086" y="23014"/>
                </a:lnTo>
                <a:lnTo>
                  <a:pt x="7285190" y="6911"/>
                </a:lnTo>
                <a:lnTo>
                  <a:pt x="7239761" y="114"/>
                </a:lnTo>
                <a:lnTo>
                  <a:pt x="226314" y="0"/>
                </a:lnTo>
                <a:lnTo>
                  <a:pt x="179774" y="4550"/>
                </a:lnTo>
                <a:lnTo>
                  <a:pt x="136078" y="18497"/>
                </a:lnTo>
                <a:lnTo>
                  <a:pt x="96425" y="40802"/>
                </a:lnTo>
                <a:lnTo>
                  <a:pt x="62017" y="70424"/>
                </a:lnTo>
                <a:lnTo>
                  <a:pt x="34057" y="106322"/>
                </a:lnTo>
                <a:lnTo>
                  <a:pt x="13746" y="147456"/>
                </a:lnTo>
                <a:lnTo>
                  <a:pt x="2285" y="192785"/>
                </a:lnTo>
                <a:lnTo>
                  <a:pt x="0" y="215645"/>
                </a:lnTo>
                <a:lnTo>
                  <a:pt x="0" y="1095756"/>
                </a:lnTo>
                <a:lnTo>
                  <a:pt x="14315" y="1164297"/>
                </a:lnTo>
                <a:lnTo>
                  <a:pt x="25146" y="1187071"/>
                </a:lnTo>
                <a:lnTo>
                  <a:pt x="25146" y="215645"/>
                </a:lnTo>
                <a:lnTo>
                  <a:pt x="25908" y="205739"/>
                </a:lnTo>
                <a:lnTo>
                  <a:pt x="38277" y="154484"/>
                </a:lnTo>
                <a:lnTo>
                  <a:pt x="69152" y="100969"/>
                </a:lnTo>
                <a:lnTo>
                  <a:pt x="98297" y="70865"/>
                </a:lnTo>
                <a:lnTo>
                  <a:pt x="134053" y="47841"/>
                </a:lnTo>
                <a:lnTo>
                  <a:pt x="194973" y="27486"/>
                </a:lnTo>
                <a:lnTo>
                  <a:pt x="226314" y="25201"/>
                </a:lnTo>
                <a:lnTo>
                  <a:pt x="7239761" y="25254"/>
                </a:lnTo>
                <a:lnTo>
                  <a:pt x="7295915" y="36827"/>
                </a:lnTo>
                <a:lnTo>
                  <a:pt x="7338105" y="58064"/>
                </a:lnTo>
                <a:lnTo>
                  <a:pt x="7373978" y="88130"/>
                </a:lnTo>
                <a:lnTo>
                  <a:pt x="7402039" y="125535"/>
                </a:lnTo>
                <a:lnTo>
                  <a:pt x="7420791" y="168790"/>
                </a:lnTo>
                <a:lnTo>
                  <a:pt x="7428738" y="216407"/>
                </a:lnTo>
                <a:lnTo>
                  <a:pt x="7429500" y="227075"/>
                </a:lnTo>
                <a:lnTo>
                  <a:pt x="7429500" y="1187328"/>
                </a:lnTo>
                <a:lnTo>
                  <a:pt x="7431199" y="1184613"/>
                </a:lnTo>
                <a:lnTo>
                  <a:pt x="7447308" y="1141658"/>
                </a:lnTo>
                <a:lnTo>
                  <a:pt x="7454646" y="1094993"/>
                </a:lnTo>
                <a:close/>
              </a:path>
              <a:path w="7454900" h="1310639">
                <a:moveTo>
                  <a:pt x="7429500" y="1187328"/>
                </a:moveTo>
                <a:lnTo>
                  <a:pt x="7429500" y="1084325"/>
                </a:lnTo>
                <a:lnTo>
                  <a:pt x="7427976" y="1104899"/>
                </a:lnTo>
                <a:lnTo>
                  <a:pt x="7417509" y="1152187"/>
                </a:lnTo>
                <a:lnTo>
                  <a:pt x="7396403" y="1194463"/>
                </a:lnTo>
                <a:lnTo>
                  <a:pt x="7366254" y="1230329"/>
                </a:lnTo>
                <a:lnTo>
                  <a:pt x="7328653" y="1258389"/>
                </a:lnTo>
                <a:lnTo>
                  <a:pt x="7285190" y="1277244"/>
                </a:lnTo>
                <a:lnTo>
                  <a:pt x="7237476" y="1285493"/>
                </a:lnTo>
                <a:lnTo>
                  <a:pt x="226314" y="1285494"/>
                </a:lnTo>
                <a:lnTo>
                  <a:pt x="178112" y="1279836"/>
                </a:lnTo>
                <a:lnTo>
                  <a:pt x="133874" y="1263113"/>
                </a:lnTo>
                <a:lnTo>
                  <a:pt x="95145" y="1236749"/>
                </a:lnTo>
                <a:lnTo>
                  <a:pt x="63466" y="1202167"/>
                </a:lnTo>
                <a:lnTo>
                  <a:pt x="40380" y="1160791"/>
                </a:lnTo>
                <a:lnTo>
                  <a:pt x="27432" y="1114044"/>
                </a:lnTo>
                <a:lnTo>
                  <a:pt x="25146" y="1094232"/>
                </a:lnTo>
                <a:lnTo>
                  <a:pt x="25146" y="1187071"/>
                </a:lnTo>
                <a:lnTo>
                  <a:pt x="49704" y="1225857"/>
                </a:lnTo>
                <a:lnTo>
                  <a:pt x="82296" y="1259586"/>
                </a:lnTo>
                <a:lnTo>
                  <a:pt x="120707" y="1284774"/>
                </a:lnTo>
                <a:lnTo>
                  <a:pt x="191402" y="1308156"/>
                </a:lnTo>
                <a:lnTo>
                  <a:pt x="226314" y="1310639"/>
                </a:lnTo>
                <a:lnTo>
                  <a:pt x="7239761" y="1310639"/>
                </a:lnTo>
                <a:lnTo>
                  <a:pt x="7297395" y="1299985"/>
                </a:lnTo>
                <a:lnTo>
                  <a:pt x="7339416" y="1281545"/>
                </a:lnTo>
                <a:lnTo>
                  <a:pt x="7376335" y="1255524"/>
                </a:lnTo>
                <a:lnTo>
                  <a:pt x="7407235" y="1222891"/>
                </a:lnTo>
                <a:lnTo>
                  <a:pt x="7429500" y="1187328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9120" y="1966213"/>
            <a:ext cx="55987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150" marR="5080" indent="-1569085">
              <a:lnSpc>
                <a:spcPct val="100000"/>
              </a:lnSpc>
              <a:spcBef>
                <a:spcPts val="95"/>
              </a:spcBef>
            </a:pPr>
            <a:r>
              <a:rPr sz="3200" b="1" spc="-265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3200" b="1" spc="-17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3200" b="1" spc="-9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200" b="1" spc="-175" dirty="0">
                <a:solidFill>
                  <a:srgbClr val="FFFFFF"/>
                </a:solidFill>
                <a:latin typeface="Trebuchet MS"/>
                <a:cs typeface="Trebuchet MS"/>
              </a:rPr>
              <a:t>ADJUDICAÇÃO</a:t>
            </a:r>
            <a:r>
              <a:rPr sz="3200" b="1" spc="-4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FFFFFF"/>
                </a:solidFill>
                <a:latin typeface="Trebuchet MS"/>
                <a:cs typeface="Trebuchet MS"/>
              </a:rPr>
              <a:t>POR  </a:t>
            </a:r>
            <a:r>
              <a:rPr sz="3200" b="1" spc="-160" dirty="0">
                <a:solidFill>
                  <a:srgbClr val="FFFFFF"/>
                </a:solidFill>
                <a:latin typeface="Trebuchet MS"/>
                <a:cs typeface="Trebuchet MS"/>
              </a:rPr>
              <a:t>LOTE/GRUPO?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5345" y="3349752"/>
            <a:ext cx="7358380" cy="3072130"/>
          </a:xfrm>
          <a:custGeom>
            <a:avLst/>
            <a:gdLst/>
            <a:ahLst/>
            <a:cxnLst/>
            <a:rect l="l" t="t" r="r" b="b"/>
            <a:pathLst>
              <a:path w="7358380" h="3072129">
                <a:moveTo>
                  <a:pt x="0" y="0"/>
                </a:moveTo>
                <a:lnTo>
                  <a:pt x="0" y="3071622"/>
                </a:lnTo>
                <a:lnTo>
                  <a:pt x="7357872" y="3071622"/>
                </a:lnTo>
                <a:lnTo>
                  <a:pt x="7357872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2391" y="3336797"/>
            <a:ext cx="7383780" cy="3097530"/>
          </a:xfrm>
          <a:custGeom>
            <a:avLst/>
            <a:gdLst/>
            <a:ahLst/>
            <a:cxnLst/>
            <a:rect l="l" t="t" r="r" b="b"/>
            <a:pathLst>
              <a:path w="7383780" h="3097529">
                <a:moveTo>
                  <a:pt x="7383780" y="3091434"/>
                </a:moveTo>
                <a:lnTo>
                  <a:pt x="7383780" y="6096"/>
                </a:lnTo>
                <a:lnTo>
                  <a:pt x="7377683" y="0"/>
                </a:lnTo>
                <a:lnTo>
                  <a:pt x="6095" y="0"/>
                </a:lnTo>
                <a:lnTo>
                  <a:pt x="0" y="6096"/>
                </a:lnTo>
                <a:lnTo>
                  <a:pt x="0" y="3091434"/>
                </a:lnTo>
                <a:lnTo>
                  <a:pt x="6096" y="3097530"/>
                </a:lnTo>
                <a:lnTo>
                  <a:pt x="12953" y="3097530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7358633" y="25908"/>
                </a:lnTo>
                <a:lnTo>
                  <a:pt x="7358633" y="12953"/>
                </a:lnTo>
                <a:lnTo>
                  <a:pt x="7370826" y="25908"/>
                </a:lnTo>
                <a:lnTo>
                  <a:pt x="7370826" y="3097530"/>
                </a:lnTo>
                <a:lnTo>
                  <a:pt x="7377683" y="3097530"/>
                </a:lnTo>
                <a:lnTo>
                  <a:pt x="7383780" y="3091434"/>
                </a:lnTo>
                <a:close/>
              </a:path>
              <a:path w="7383780" h="3097529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7383780" h="3097529">
                <a:moveTo>
                  <a:pt x="25907" y="3072384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3072384"/>
                </a:lnTo>
                <a:lnTo>
                  <a:pt x="25907" y="3072384"/>
                </a:lnTo>
                <a:close/>
              </a:path>
              <a:path w="7383780" h="3097529">
                <a:moveTo>
                  <a:pt x="7370826" y="3072384"/>
                </a:moveTo>
                <a:lnTo>
                  <a:pt x="12954" y="3072384"/>
                </a:lnTo>
                <a:lnTo>
                  <a:pt x="25907" y="3084576"/>
                </a:lnTo>
                <a:lnTo>
                  <a:pt x="25907" y="3097530"/>
                </a:lnTo>
                <a:lnTo>
                  <a:pt x="7358633" y="3097530"/>
                </a:lnTo>
                <a:lnTo>
                  <a:pt x="7358633" y="3084576"/>
                </a:lnTo>
                <a:lnTo>
                  <a:pt x="7370826" y="3072384"/>
                </a:lnTo>
                <a:close/>
              </a:path>
              <a:path w="7383780" h="3097529">
                <a:moveTo>
                  <a:pt x="25907" y="3097530"/>
                </a:moveTo>
                <a:lnTo>
                  <a:pt x="25907" y="3084576"/>
                </a:lnTo>
                <a:lnTo>
                  <a:pt x="12954" y="3072384"/>
                </a:lnTo>
                <a:lnTo>
                  <a:pt x="12953" y="3097530"/>
                </a:lnTo>
                <a:lnTo>
                  <a:pt x="25907" y="3097530"/>
                </a:lnTo>
                <a:close/>
              </a:path>
              <a:path w="7383780" h="3097529">
                <a:moveTo>
                  <a:pt x="7370826" y="25908"/>
                </a:moveTo>
                <a:lnTo>
                  <a:pt x="7358633" y="12953"/>
                </a:lnTo>
                <a:lnTo>
                  <a:pt x="7358633" y="25908"/>
                </a:lnTo>
                <a:lnTo>
                  <a:pt x="7370826" y="25908"/>
                </a:lnTo>
                <a:close/>
              </a:path>
              <a:path w="7383780" h="3097529">
                <a:moveTo>
                  <a:pt x="7370826" y="3072384"/>
                </a:moveTo>
                <a:lnTo>
                  <a:pt x="7370826" y="25908"/>
                </a:lnTo>
                <a:lnTo>
                  <a:pt x="7358633" y="25908"/>
                </a:lnTo>
                <a:lnTo>
                  <a:pt x="7358633" y="3072384"/>
                </a:lnTo>
                <a:lnTo>
                  <a:pt x="7370826" y="3072384"/>
                </a:lnTo>
                <a:close/>
              </a:path>
              <a:path w="7383780" h="3097529">
                <a:moveTo>
                  <a:pt x="7370826" y="3097530"/>
                </a:moveTo>
                <a:lnTo>
                  <a:pt x="7370826" y="3072384"/>
                </a:lnTo>
                <a:lnTo>
                  <a:pt x="7358633" y="3084576"/>
                </a:lnTo>
                <a:lnTo>
                  <a:pt x="7358633" y="3097530"/>
                </a:lnTo>
                <a:lnTo>
                  <a:pt x="7370826" y="309753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75345" y="3332479"/>
            <a:ext cx="735838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95"/>
              </a:spcBef>
            </a:pPr>
            <a:r>
              <a:rPr sz="20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INFORMATIVO </a:t>
            </a:r>
            <a:r>
              <a:rPr sz="20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DE </a:t>
            </a:r>
            <a:r>
              <a:rPr sz="20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LICITAÇÕES </a:t>
            </a:r>
            <a:r>
              <a:rPr sz="2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 </a:t>
            </a:r>
            <a:r>
              <a:rPr sz="20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CONTRATOS </a:t>
            </a:r>
            <a:r>
              <a:rPr sz="2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Nº </a:t>
            </a:r>
            <a:r>
              <a:rPr sz="2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183 </a:t>
            </a:r>
            <a:r>
              <a:rPr sz="20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DO</a:t>
            </a:r>
            <a:r>
              <a:rPr sz="2000" b="1" u="heavy" spc="-3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heavy" spc="-1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TCU: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90170" marR="84455" algn="just">
              <a:lnSpc>
                <a:spcPct val="100000"/>
              </a:lnSpc>
            </a:pP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É obrigatória,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nas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licitações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cujo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objeto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seja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divisível,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adjudicação 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item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não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preço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global,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forma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permitir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uma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maior 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participação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licitantes que,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embora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não dispondo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capacidade 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fornecimento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totalidade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objeto,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possam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fazê‐lo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com 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relação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itens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unidades</a:t>
            </a:r>
            <a:r>
              <a:rPr sz="2000" spc="-3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autônomas.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90170" marR="84455" algn="just">
              <a:lnSpc>
                <a:spcPct val="100000"/>
              </a:lnSpc>
            </a:pPr>
            <a:r>
              <a:rPr sz="2000" i="1" spc="-75" dirty="0">
                <a:solidFill>
                  <a:srgbClr val="FFFFFF"/>
                </a:solidFill>
                <a:latin typeface="Trebuchet MS"/>
                <a:cs typeface="Trebuchet MS"/>
              </a:rPr>
              <a:t>Acórdão nº </a:t>
            </a:r>
            <a:r>
              <a:rPr sz="2000" i="1" spc="-70" dirty="0">
                <a:solidFill>
                  <a:srgbClr val="FFFFFF"/>
                </a:solidFill>
                <a:latin typeface="Trebuchet MS"/>
                <a:cs typeface="Trebuchet MS"/>
              </a:rPr>
              <a:t>122/2014 </a:t>
            </a:r>
            <a:r>
              <a:rPr sz="2000" i="1" spc="26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000" i="1" spc="-125" dirty="0">
                <a:solidFill>
                  <a:srgbClr val="FFFFFF"/>
                </a:solidFill>
                <a:latin typeface="Trebuchet MS"/>
                <a:cs typeface="Trebuchet MS"/>
              </a:rPr>
              <a:t>Plenário, </a:t>
            </a:r>
            <a:r>
              <a:rPr sz="2000" i="1" spc="-165" dirty="0">
                <a:solidFill>
                  <a:srgbClr val="FFFFFF"/>
                </a:solidFill>
                <a:latin typeface="Trebuchet MS"/>
                <a:cs typeface="Trebuchet MS"/>
              </a:rPr>
              <a:t>Rel. </a:t>
            </a:r>
            <a:r>
              <a:rPr sz="2000" i="1" spc="-70" dirty="0">
                <a:solidFill>
                  <a:srgbClr val="FFFFFF"/>
                </a:solidFill>
                <a:latin typeface="Trebuchet MS"/>
                <a:cs typeface="Trebuchet MS"/>
              </a:rPr>
              <a:t>Min. </a:t>
            </a:r>
            <a:r>
              <a:rPr sz="2000" i="1" spc="-105" dirty="0">
                <a:solidFill>
                  <a:srgbClr val="FFFFFF"/>
                </a:solidFill>
                <a:latin typeface="Trebuchet MS"/>
                <a:cs typeface="Trebuchet MS"/>
              </a:rPr>
              <a:t>Benjamin </a:t>
            </a:r>
            <a:r>
              <a:rPr sz="2000" i="1" spc="-175" dirty="0">
                <a:solidFill>
                  <a:srgbClr val="FFFFFF"/>
                </a:solidFill>
                <a:latin typeface="Trebuchet MS"/>
                <a:cs typeface="Trebuchet MS"/>
              </a:rPr>
              <a:t>Zymler,  </a:t>
            </a:r>
            <a:r>
              <a:rPr sz="2000" i="1" spc="-105" dirty="0">
                <a:solidFill>
                  <a:srgbClr val="FFFFFF"/>
                </a:solidFill>
                <a:latin typeface="Trebuchet MS"/>
                <a:cs typeface="Trebuchet MS"/>
              </a:rPr>
              <a:t>29/1/2014.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703717" y="1849373"/>
            <a:ext cx="7429500" cy="1286510"/>
          </a:xfrm>
          <a:custGeom>
            <a:avLst/>
            <a:gdLst/>
            <a:ahLst/>
            <a:cxnLst/>
            <a:rect l="l" t="t" r="r" b="b"/>
            <a:pathLst>
              <a:path w="7429500" h="1286510">
                <a:moveTo>
                  <a:pt x="7429500" y="1071371"/>
                </a:moveTo>
                <a:lnTo>
                  <a:pt x="7429500" y="214121"/>
                </a:lnTo>
                <a:lnTo>
                  <a:pt x="7423837" y="165071"/>
                </a:lnTo>
                <a:lnTo>
                  <a:pt x="7407710" y="120020"/>
                </a:lnTo>
                <a:lnTo>
                  <a:pt x="7382413" y="80261"/>
                </a:lnTo>
                <a:lnTo>
                  <a:pt x="7349238" y="47086"/>
                </a:lnTo>
                <a:lnTo>
                  <a:pt x="7309479" y="21789"/>
                </a:lnTo>
                <a:lnTo>
                  <a:pt x="7264428" y="5662"/>
                </a:lnTo>
                <a:lnTo>
                  <a:pt x="7215378" y="0"/>
                </a:lnTo>
                <a:lnTo>
                  <a:pt x="214122" y="0"/>
                </a:lnTo>
                <a:lnTo>
                  <a:pt x="165071" y="5662"/>
                </a:lnTo>
                <a:lnTo>
                  <a:pt x="120020" y="21789"/>
                </a:lnTo>
                <a:lnTo>
                  <a:pt x="80261" y="47086"/>
                </a:lnTo>
                <a:lnTo>
                  <a:pt x="47086" y="80261"/>
                </a:lnTo>
                <a:lnTo>
                  <a:pt x="21789" y="120020"/>
                </a:lnTo>
                <a:lnTo>
                  <a:pt x="5662" y="165071"/>
                </a:lnTo>
                <a:lnTo>
                  <a:pt x="0" y="214122"/>
                </a:lnTo>
                <a:lnTo>
                  <a:pt x="0" y="1071372"/>
                </a:lnTo>
                <a:lnTo>
                  <a:pt x="5662" y="1120704"/>
                </a:lnTo>
                <a:lnTo>
                  <a:pt x="21789" y="1165957"/>
                </a:lnTo>
                <a:lnTo>
                  <a:pt x="47086" y="1205852"/>
                </a:lnTo>
                <a:lnTo>
                  <a:pt x="80261" y="1239109"/>
                </a:lnTo>
                <a:lnTo>
                  <a:pt x="120020" y="1264449"/>
                </a:lnTo>
                <a:lnTo>
                  <a:pt x="165071" y="1280590"/>
                </a:lnTo>
                <a:lnTo>
                  <a:pt x="214122" y="1286256"/>
                </a:lnTo>
                <a:lnTo>
                  <a:pt x="7215378" y="1286255"/>
                </a:lnTo>
                <a:lnTo>
                  <a:pt x="7264428" y="1280590"/>
                </a:lnTo>
                <a:lnTo>
                  <a:pt x="7309479" y="1264449"/>
                </a:lnTo>
                <a:lnTo>
                  <a:pt x="7349238" y="1239109"/>
                </a:lnTo>
                <a:lnTo>
                  <a:pt x="7382413" y="1205852"/>
                </a:lnTo>
                <a:lnTo>
                  <a:pt x="7407710" y="1165957"/>
                </a:lnTo>
                <a:lnTo>
                  <a:pt x="7423837" y="1120704"/>
                </a:lnTo>
                <a:lnTo>
                  <a:pt x="7429500" y="107137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1525" y="1837182"/>
            <a:ext cx="7454900" cy="1310640"/>
          </a:xfrm>
          <a:custGeom>
            <a:avLst/>
            <a:gdLst/>
            <a:ahLst/>
            <a:cxnLst/>
            <a:rect l="l" t="t" r="r" b="b"/>
            <a:pathLst>
              <a:path w="7454900" h="1310639">
                <a:moveTo>
                  <a:pt x="7454646" y="1094993"/>
                </a:moveTo>
                <a:lnTo>
                  <a:pt x="7454646" y="214883"/>
                </a:lnTo>
                <a:lnTo>
                  <a:pt x="7453122" y="203453"/>
                </a:lnTo>
                <a:lnTo>
                  <a:pt x="7443852" y="157657"/>
                </a:lnTo>
                <a:lnTo>
                  <a:pt x="7425571" y="115630"/>
                </a:lnTo>
                <a:lnTo>
                  <a:pt x="7399420" y="78458"/>
                </a:lnTo>
                <a:lnTo>
                  <a:pt x="7366544" y="47224"/>
                </a:lnTo>
                <a:lnTo>
                  <a:pt x="7328086" y="23014"/>
                </a:lnTo>
                <a:lnTo>
                  <a:pt x="7285190" y="6911"/>
                </a:lnTo>
                <a:lnTo>
                  <a:pt x="7239761" y="114"/>
                </a:lnTo>
                <a:lnTo>
                  <a:pt x="226314" y="0"/>
                </a:lnTo>
                <a:lnTo>
                  <a:pt x="179774" y="4550"/>
                </a:lnTo>
                <a:lnTo>
                  <a:pt x="136078" y="18497"/>
                </a:lnTo>
                <a:lnTo>
                  <a:pt x="96425" y="40802"/>
                </a:lnTo>
                <a:lnTo>
                  <a:pt x="62017" y="70424"/>
                </a:lnTo>
                <a:lnTo>
                  <a:pt x="34057" y="106322"/>
                </a:lnTo>
                <a:lnTo>
                  <a:pt x="13746" y="147456"/>
                </a:lnTo>
                <a:lnTo>
                  <a:pt x="2285" y="192785"/>
                </a:lnTo>
                <a:lnTo>
                  <a:pt x="0" y="215645"/>
                </a:lnTo>
                <a:lnTo>
                  <a:pt x="0" y="1095756"/>
                </a:lnTo>
                <a:lnTo>
                  <a:pt x="14315" y="1164297"/>
                </a:lnTo>
                <a:lnTo>
                  <a:pt x="25146" y="1187071"/>
                </a:lnTo>
                <a:lnTo>
                  <a:pt x="25146" y="215645"/>
                </a:lnTo>
                <a:lnTo>
                  <a:pt x="25908" y="205739"/>
                </a:lnTo>
                <a:lnTo>
                  <a:pt x="38277" y="154484"/>
                </a:lnTo>
                <a:lnTo>
                  <a:pt x="69152" y="100969"/>
                </a:lnTo>
                <a:lnTo>
                  <a:pt x="98297" y="70865"/>
                </a:lnTo>
                <a:lnTo>
                  <a:pt x="134053" y="47841"/>
                </a:lnTo>
                <a:lnTo>
                  <a:pt x="194973" y="27486"/>
                </a:lnTo>
                <a:lnTo>
                  <a:pt x="226314" y="25201"/>
                </a:lnTo>
                <a:lnTo>
                  <a:pt x="7239761" y="25254"/>
                </a:lnTo>
                <a:lnTo>
                  <a:pt x="7295915" y="36827"/>
                </a:lnTo>
                <a:lnTo>
                  <a:pt x="7338105" y="58064"/>
                </a:lnTo>
                <a:lnTo>
                  <a:pt x="7373978" y="88130"/>
                </a:lnTo>
                <a:lnTo>
                  <a:pt x="7402039" y="125535"/>
                </a:lnTo>
                <a:lnTo>
                  <a:pt x="7420791" y="168790"/>
                </a:lnTo>
                <a:lnTo>
                  <a:pt x="7428738" y="216407"/>
                </a:lnTo>
                <a:lnTo>
                  <a:pt x="7429500" y="227075"/>
                </a:lnTo>
                <a:lnTo>
                  <a:pt x="7429500" y="1187328"/>
                </a:lnTo>
                <a:lnTo>
                  <a:pt x="7431199" y="1184613"/>
                </a:lnTo>
                <a:lnTo>
                  <a:pt x="7447308" y="1141658"/>
                </a:lnTo>
                <a:lnTo>
                  <a:pt x="7454646" y="1094993"/>
                </a:lnTo>
                <a:close/>
              </a:path>
              <a:path w="7454900" h="1310639">
                <a:moveTo>
                  <a:pt x="7429500" y="1187328"/>
                </a:moveTo>
                <a:lnTo>
                  <a:pt x="7429500" y="1084325"/>
                </a:lnTo>
                <a:lnTo>
                  <a:pt x="7427976" y="1104899"/>
                </a:lnTo>
                <a:lnTo>
                  <a:pt x="7417509" y="1152187"/>
                </a:lnTo>
                <a:lnTo>
                  <a:pt x="7396403" y="1194463"/>
                </a:lnTo>
                <a:lnTo>
                  <a:pt x="7366254" y="1230329"/>
                </a:lnTo>
                <a:lnTo>
                  <a:pt x="7328653" y="1258389"/>
                </a:lnTo>
                <a:lnTo>
                  <a:pt x="7285190" y="1277244"/>
                </a:lnTo>
                <a:lnTo>
                  <a:pt x="7237476" y="1285493"/>
                </a:lnTo>
                <a:lnTo>
                  <a:pt x="226314" y="1285494"/>
                </a:lnTo>
                <a:lnTo>
                  <a:pt x="178112" y="1279836"/>
                </a:lnTo>
                <a:lnTo>
                  <a:pt x="133874" y="1263113"/>
                </a:lnTo>
                <a:lnTo>
                  <a:pt x="95145" y="1236749"/>
                </a:lnTo>
                <a:lnTo>
                  <a:pt x="63466" y="1202167"/>
                </a:lnTo>
                <a:lnTo>
                  <a:pt x="40380" y="1160791"/>
                </a:lnTo>
                <a:lnTo>
                  <a:pt x="27432" y="1114044"/>
                </a:lnTo>
                <a:lnTo>
                  <a:pt x="25146" y="1094232"/>
                </a:lnTo>
                <a:lnTo>
                  <a:pt x="25146" y="1187071"/>
                </a:lnTo>
                <a:lnTo>
                  <a:pt x="49704" y="1225857"/>
                </a:lnTo>
                <a:lnTo>
                  <a:pt x="82296" y="1259586"/>
                </a:lnTo>
                <a:lnTo>
                  <a:pt x="120707" y="1284774"/>
                </a:lnTo>
                <a:lnTo>
                  <a:pt x="191402" y="1308156"/>
                </a:lnTo>
                <a:lnTo>
                  <a:pt x="226314" y="1310639"/>
                </a:lnTo>
                <a:lnTo>
                  <a:pt x="7239761" y="1310639"/>
                </a:lnTo>
                <a:lnTo>
                  <a:pt x="7297395" y="1299985"/>
                </a:lnTo>
                <a:lnTo>
                  <a:pt x="7339416" y="1281545"/>
                </a:lnTo>
                <a:lnTo>
                  <a:pt x="7376335" y="1255524"/>
                </a:lnTo>
                <a:lnTo>
                  <a:pt x="7407235" y="1222891"/>
                </a:lnTo>
                <a:lnTo>
                  <a:pt x="7429500" y="1187328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9120" y="1966213"/>
            <a:ext cx="55987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150" marR="5080" indent="-1569085">
              <a:lnSpc>
                <a:spcPct val="100000"/>
              </a:lnSpc>
              <a:spcBef>
                <a:spcPts val="95"/>
              </a:spcBef>
            </a:pPr>
            <a:r>
              <a:rPr sz="3200" b="1" spc="-265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3200" b="1" spc="-17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3200" b="1" spc="-9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200" b="1" spc="-175" dirty="0">
                <a:solidFill>
                  <a:srgbClr val="FFFFFF"/>
                </a:solidFill>
                <a:latin typeface="Trebuchet MS"/>
                <a:cs typeface="Trebuchet MS"/>
              </a:rPr>
              <a:t>ADJUDICAÇÃO</a:t>
            </a:r>
            <a:r>
              <a:rPr sz="3200" b="1" spc="-4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145" dirty="0">
                <a:solidFill>
                  <a:srgbClr val="FFFFFF"/>
                </a:solidFill>
                <a:latin typeface="Trebuchet MS"/>
                <a:cs typeface="Trebuchet MS"/>
              </a:rPr>
              <a:t>POR  </a:t>
            </a:r>
            <a:r>
              <a:rPr sz="3200" b="1" spc="-160" dirty="0">
                <a:solidFill>
                  <a:srgbClr val="FFFFFF"/>
                </a:solidFill>
                <a:latin typeface="Trebuchet MS"/>
                <a:cs typeface="Trebuchet MS"/>
              </a:rPr>
              <a:t>LOTE/GRUPO?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5345" y="3349752"/>
            <a:ext cx="7358380" cy="3072130"/>
          </a:xfrm>
          <a:custGeom>
            <a:avLst/>
            <a:gdLst/>
            <a:ahLst/>
            <a:cxnLst/>
            <a:rect l="l" t="t" r="r" b="b"/>
            <a:pathLst>
              <a:path w="7358380" h="3072129">
                <a:moveTo>
                  <a:pt x="0" y="0"/>
                </a:moveTo>
                <a:lnTo>
                  <a:pt x="0" y="3071622"/>
                </a:lnTo>
                <a:lnTo>
                  <a:pt x="7357872" y="3071622"/>
                </a:lnTo>
                <a:lnTo>
                  <a:pt x="7357872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2391" y="3336797"/>
            <a:ext cx="7383780" cy="3097530"/>
          </a:xfrm>
          <a:custGeom>
            <a:avLst/>
            <a:gdLst/>
            <a:ahLst/>
            <a:cxnLst/>
            <a:rect l="l" t="t" r="r" b="b"/>
            <a:pathLst>
              <a:path w="7383780" h="3097529">
                <a:moveTo>
                  <a:pt x="7383780" y="3091434"/>
                </a:moveTo>
                <a:lnTo>
                  <a:pt x="7383780" y="6096"/>
                </a:lnTo>
                <a:lnTo>
                  <a:pt x="7377683" y="0"/>
                </a:lnTo>
                <a:lnTo>
                  <a:pt x="6095" y="0"/>
                </a:lnTo>
                <a:lnTo>
                  <a:pt x="0" y="6096"/>
                </a:lnTo>
                <a:lnTo>
                  <a:pt x="0" y="3091434"/>
                </a:lnTo>
                <a:lnTo>
                  <a:pt x="6096" y="3097530"/>
                </a:lnTo>
                <a:lnTo>
                  <a:pt x="12953" y="3097530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7358633" y="25908"/>
                </a:lnTo>
                <a:lnTo>
                  <a:pt x="7358633" y="12953"/>
                </a:lnTo>
                <a:lnTo>
                  <a:pt x="7370826" y="25908"/>
                </a:lnTo>
                <a:lnTo>
                  <a:pt x="7370826" y="3097530"/>
                </a:lnTo>
                <a:lnTo>
                  <a:pt x="7377683" y="3097530"/>
                </a:lnTo>
                <a:lnTo>
                  <a:pt x="7383780" y="3091434"/>
                </a:lnTo>
                <a:close/>
              </a:path>
              <a:path w="7383780" h="3097529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7383780" h="3097529">
                <a:moveTo>
                  <a:pt x="25907" y="3072384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3072384"/>
                </a:lnTo>
                <a:lnTo>
                  <a:pt x="25907" y="3072384"/>
                </a:lnTo>
                <a:close/>
              </a:path>
              <a:path w="7383780" h="3097529">
                <a:moveTo>
                  <a:pt x="7370826" y="3072384"/>
                </a:moveTo>
                <a:lnTo>
                  <a:pt x="12954" y="3072384"/>
                </a:lnTo>
                <a:lnTo>
                  <a:pt x="25907" y="3084576"/>
                </a:lnTo>
                <a:lnTo>
                  <a:pt x="25907" y="3097530"/>
                </a:lnTo>
                <a:lnTo>
                  <a:pt x="7358633" y="3097530"/>
                </a:lnTo>
                <a:lnTo>
                  <a:pt x="7358633" y="3084576"/>
                </a:lnTo>
                <a:lnTo>
                  <a:pt x="7370826" y="3072384"/>
                </a:lnTo>
                <a:close/>
              </a:path>
              <a:path w="7383780" h="3097529">
                <a:moveTo>
                  <a:pt x="25907" y="3097530"/>
                </a:moveTo>
                <a:lnTo>
                  <a:pt x="25907" y="3084576"/>
                </a:lnTo>
                <a:lnTo>
                  <a:pt x="12954" y="3072384"/>
                </a:lnTo>
                <a:lnTo>
                  <a:pt x="12953" y="3097530"/>
                </a:lnTo>
                <a:lnTo>
                  <a:pt x="25907" y="3097530"/>
                </a:lnTo>
                <a:close/>
              </a:path>
              <a:path w="7383780" h="3097529">
                <a:moveTo>
                  <a:pt x="7370826" y="25908"/>
                </a:moveTo>
                <a:lnTo>
                  <a:pt x="7358633" y="12953"/>
                </a:lnTo>
                <a:lnTo>
                  <a:pt x="7358633" y="25908"/>
                </a:lnTo>
                <a:lnTo>
                  <a:pt x="7370826" y="25908"/>
                </a:lnTo>
                <a:close/>
              </a:path>
              <a:path w="7383780" h="3097529">
                <a:moveTo>
                  <a:pt x="7370826" y="3072384"/>
                </a:moveTo>
                <a:lnTo>
                  <a:pt x="7370826" y="25908"/>
                </a:lnTo>
                <a:lnTo>
                  <a:pt x="7358633" y="25908"/>
                </a:lnTo>
                <a:lnTo>
                  <a:pt x="7358633" y="3072384"/>
                </a:lnTo>
                <a:lnTo>
                  <a:pt x="7370826" y="3072384"/>
                </a:lnTo>
                <a:close/>
              </a:path>
              <a:path w="7383780" h="3097529">
                <a:moveTo>
                  <a:pt x="7370826" y="3097530"/>
                </a:moveTo>
                <a:lnTo>
                  <a:pt x="7370826" y="3072384"/>
                </a:lnTo>
                <a:lnTo>
                  <a:pt x="7358633" y="3084576"/>
                </a:lnTo>
                <a:lnTo>
                  <a:pt x="7358633" y="3097530"/>
                </a:lnTo>
                <a:lnTo>
                  <a:pt x="7370826" y="309753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75345" y="3332479"/>
            <a:ext cx="735838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95"/>
              </a:spcBef>
            </a:pPr>
            <a:r>
              <a:rPr sz="20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INFORMATIVO </a:t>
            </a:r>
            <a:r>
              <a:rPr sz="20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DE </a:t>
            </a:r>
            <a:r>
              <a:rPr sz="20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LICITAÇÕES </a:t>
            </a:r>
            <a:r>
              <a:rPr sz="2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 </a:t>
            </a:r>
            <a:r>
              <a:rPr sz="20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CONTRATOS </a:t>
            </a:r>
            <a:r>
              <a:rPr sz="2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Nº </a:t>
            </a:r>
            <a:r>
              <a:rPr sz="2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250 </a:t>
            </a:r>
            <a:r>
              <a:rPr sz="20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DO</a:t>
            </a:r>
            <a:r>
              <a:rPr sz="2000" b="1" u="heavy" spc="-3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heavy" spc="-1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TCU: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90170" marR="83185" algn="just">
              <a:lnSpc>
                <a:spcPct val="100000"/>
              </a:lnSpc>
            </a:pP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critério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julgamento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u="heavy" spc="-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menor </a:t>
            </a:r>
            <a:r>
              <a:rPr sz="2000" b="1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preço </a:t>
            </a:r>
            <a:r>
              <a:rPr sz="20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por </a:t>
            </a:r>
            <a:r>
              <a:rPr sz="2000" b="1" u="heavy" spc="-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lote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somente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deve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ser 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adotado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quando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demonstrada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inviabilidade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promover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adjudicação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item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evidenciadas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razões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que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demonstrem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ser 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aquele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critério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que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conduzirá a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contratações </a:t>
            </a:r>
            <a:r>
              <a:rPr sz="2000" b="1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economicamente </a:t>
            </a: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mais</a:t>
            </a:r>
            <a:r>
              <a:rPr sz="2000" b="1" u="heavy" spc="-1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vantajosas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90170" marR="83185" algn="just">
              <a:lnSpc>
                <a:spcPct val="100000"/>
              </a:lnSpc>
            </a:pPr>
            <a:r>
              <a:rPr sz="2000" i="1" spc="-75" dirty="0">
                <a:solidFill>
                  <a:srgbClr val="FFFFFF"/>
                </a:solidFill>
                <a:latin typeface="Trebuchet MS"/>
                <a:cs typeface="Trebuchet MS"/>
              </a:rPr>
              <a:t>Acórdão nº </a:t>
            </a:r>
            <a:r>
              <a:rPr sz="2000" i="1" spc="-65" dirty="0">
                <a:solidFill>
                  <a:srgbClr val="FFFFFF"/>
                </a:solidFill>
                <a:latin typeface="Trebuchet MS"/>
                <a:cs typeface="Trebuchet MS"/>
              </a:rPr>
              <a:t>1680/2015 </a:t>
            </a:r>
            <a:r>
              <a:rPr sz="2000" i="1" spc="26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000" i="1" spc="-125" dirty="0">
                <a:solidFill>
                  <a:srgbClr val="FFFFFF"/>
                </a:solidFill>
                <a:latin typeface="Trebuchet MS"/>
                <a:cs typeface="Trebuchet MS"/>
              </a:rPr>
              <a:t>Plenário, </a:t>
            </a:r>
            <a:r>
              <a:rPr sz="2000" i="1" spc="-165" dirty="0">
                <a:solidFill>
                  <a:srgbClr val="FFFFFF"/>
                </a:solidFill>
                <a:latin typeface="Trebuchet MS"/>
                <a:cs typeface="Trebuchet MS"/>
              </a:rPr>
              <a:t>Rel. </a:t>
            </a:r>
            <a:r>
              <a:rPr sz="2000" i="1" spc="-70" dirty="0">
                <a:solidFill>
                  <a:srgbClr val="FFFFFF"/>
                </a:solidFill>
                <a:latin typeface="Trebuchet MS"/>
                <a:cs typeface="Trebuchet MS"/>
              </a:rPr>
              <a:t>Min. </a:t>
            </a:r>
            <a:r>
              <a:rPr sz="2000" i="1" spc="-30" dirty="0">
                <a:solidFill>
                  <a:srgbClr val="FFFFFF"/>
                </a:solidFill>
                <a:latin typeface="Trebuchet MS"/>
                <a:cs typeface="Trebuchet MS"/>
              </a:rPr>
              <a:t>Marcos </a:t>
            </a:r>
            <a:r>
              <a:rPr sz="2000" i="1" spc="-110" dirty="0">
                <a:solidFill>
                  <a:srgbClr val="FFFFFF"/>
                </a:solidFill>
                <a:latin typeface="Trebuchet MS"/>
                <a:cs typeface="Trebuchet MS"/>
              </a:rPr>
              <a:t>Bemquerer  Costas,</a:t>
            </a:r>
            <a:r>
              <a:rPr sz="2000" i="1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i="1" spc="-114" dirty="0">
                <a:solidFill>
                  <a:srgbClr val="FFFFFF"/>
                </a:solidFill>
                <a:latin typeface="Trebuchet MS"/>
                <a:cs typeface="Trebuchet MS"/>
              </a:rPr>
              <a:t>8/7/2015.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</a:t>
            </a:r>
            <a:r>
              <a:rPr lang="pt-BR" spc="-5" dirty="0"/>
              <a:t>DE </a:t>
            </a:r>
            <a:r>
              <a:rPr lang="pt-BR" dirty="0"/>
              <a:t>REGISTRO </a:t>
            </a:r>
            <a:r>
              <a:rPr lang="pt-BR" spc="-5" dirty="0"/>
              <a:t>DE</a:t>
            </a:r>
            <a:r>
              <a:rPr lang="pt-BR" spc="-225" dirty="0"/>
              <a:t> </a:t>
            </a:r>
            <a:r>
              <a:rPr lang="pt-BR" dirty="0"/>
              <a:t>PREÇO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53840"/>
              </p:ext>
            </p:extLst>
          </p:nvPr>
        </p:nvGraphicFramePr>
        <p:xfrm>
          <a:off x="1538605" y="2562225"/>
          <a:ext cx="7389495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3672">
                  <a:extLst>
                    <a:ext uri="{9D8B030D-6E8A-4147-A177-3AD203B41FA5}">
                      <a16:colId xmlns:a16="http://schemas.microsoft.com/office/drawing/2014/main" val="3516466153"/>
                    </a:ext>
                  </a:extLst>
                </a:gridCol>
                <a:gridCol w="1877658">
                  <a:extLst>
                    <a:ext uri="{9D8B030D-6E8A-4147-A177-3AD203B41FA5}">
                      <a16:colId xmlns:a16="http://schemas.microsoft.com/office/drawing/2014/main" val="3263054425"/>
                    </a:ext>
                  </a:extLst>
                </a:gridCol>
                <a:gridCol w="1998797">
                  <a:extLst>
                    <a:ext uri="{9D8B030D-6E8A-4147-A177-3AD203B41FA5}">
                      <a16:colId xmlns:a16="http://schemas.microsoft.com/office/drawing/2014/main" val="2904283983"/>
                    </a:ext>
                  </a:extLst>
                </a:gridCol>
                <a:gridCol w="2059368">
                  <a:extLst>
                    <a:ext uri="{9D8B030D-6E8A-4147-A177-3AD203B41FA5}">
                      <a16:colId xmlns:a16="http://schemas.microsoft.com/office/drawing/2014/main" val="374770952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LOTE 1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520832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P. MEDIO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P. VENCEDOR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P. OUTRO LICI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80116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ITEM 1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 R$       10,00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 R$           9,00 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 R$            8,00 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0734139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ITEM 2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 R$       15,00 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 R$         14,00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 R$          12,00 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3037953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ITEM 3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>
                          <a:effectLst/>
                        </a:rPr>
                        <a:t> R$       30,00 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 R$           2,00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 R$          25,00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916536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 R$       55,00 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 R$        25,00 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 R$         45,00 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15498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987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967" y="2206751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5775" y="2193798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9646"/>
                </a:moveTo>
                <a:lnTo>
                  <a:pt x="7946135" y="358140"/>
                </a:lnTo>
                <a:lnTo>
                  <a:pt x="7945374" y="339852"/>
                </a:lnTo>
                <a:lnTo>
                  <a:pt x="7936002" y="274833"/>
                </a:lnTo>
                <a:lnTo>
                  <a:pt x="7922321" y="230391"/>
                </a:lnTo>
                <a:lnTo>
                  <a:pt x="7903228" y="188647"/>
                </a:lnTo>
                <a:lnTo>
                  <a:pt x="7879145" y="150008"/>
                </a:lnTo>
                <a:lnTo>
                  <a:pt x="7850495" y="114882"/>
                </a:lnTo>
                <a:lnTo>
                  <a:pt x="7817698" y="83678"/>
                </a:lnTo>
                <a:lnTo>
                  <a:pt x="7781127" y="56775"/>
                </a:lnTo>
                <a:lnTo>
                  <a:pt x="7741353" y="34666"/>
                </a:lnTo>
                <a:lnTo>
                  <a:pt x="7698633" y="17671"/>
                </a:lnTo>
                <a:lnTo>
                  <a:pt x="7653484" y="6237"/>
                </a:lnTo>
                <a:lnTo>
                  <a:pt x="7606283" y="762"/>
                </a:lnTo>
                <a:lnTo>
                  <a:pt x="7587996" y="0"/>
                </a:lnTo>
                <a:lnTo>
                  <a:pt x="357378" y="0"/>
                </a:lnTo>
                <a:lnTo>
                  <a:pt x="309946" y="3235"/>
                </a:lnTo>
                <a:lnTo>
                  <a:pt x="264255" y="12488"/>
                </a:lnTo>
                <a:lnTo>
                  <a:pt x="220744" y="27380"/>
                </a:lnTo>
                <a:lnTo>
                  <a:pt x="179851" y="47531"/>
                </a:lnTo>
                <a:lnTo>
                  <a:pt x="142015" y="72563"/>
                </a:lnTo>
                <a:lnTo>
                  <a:pt x="107677" y="102097"/>
                </a:lnTo>
                <a:lnTo>
                  <a:pt x="77275" y="135755"/>
                </a:lnTo>
                <a:lnTo>
                  <a:pt x="51248" y="173156"/>
                </a:lnTo>
                <a:lnTo>
                  <a:pt x="30035" y="213923"/>
                </a:lnTo>
                <a:lnTo>
                  <a:pt x="14076" y="257677"/>
                </a:lnTo>
                <a:lnTo>
                  <a:pt x="3809" y="304038"/>
                </a:lnTo>
                <a:lnTo>
                  <a:pt x="0" y="339852"/>
                </a:lnTo>
                <a:lnTo>
                  <a:pt x="0" y="1757934"/>
                </a:lnTo>
                <a:lnTo>
                  <a:pt x="6858" y="1812036"/>
                </a:lnTo>
                <a:lnTo>
                  <a:pt x="18968" y="1855861"/>
                </a:lnTo>
                <a:lnTo>
                  <a:pt x="25146" y="1870720"/>
                </a:lnTo>
                <a:lnTo>
                  <a:pt x="25146" y="340614"/>
                </a:lnTo>
                <a:lnTo>
                  <a:pt x="26670" y="323850"/>
                </a:lnTo>
                <a:lnTo>
                  <a:pt x="46458" y="240596"/>
                </a:lnTo>
                <a:lnTo>
                  <a:pt x="68751" y="193400"/>
                </a:lnTo>
                <a:lnTo>
                  <a:pt x="98197" y="150278"/>
                </a:lnTo>
                <a:lnTo>
                  <a:pt x="134111" y="112014"/>
                </a:lnTo>
                <a:lnTo>
                  <a:pt x="203874" y="63234"/>
                </a:lnTo>
                <a:lnTo>
                  <a:pt x="253041" y="42405"/>
                </a:lnTo>
                <a:lnTo>
                  <a:pt x="304846" y="29710"/>
                </a:lnTo>
                <a:lnTo>
                  <a:pt x="357378" y="25962"/>
                </a:lnTo>
                <a:lnTo>
                  <a:pt x="7607046" y="26046"/>
                </a:lnTo>
                <a:lnTo>
                  <a:pt x="7669894" y="35741"/>
                </a:lnTo>
                <a:lnTo>
                  <a:pt x="7714900" y="50628"/>
                </a:lnTo>
                <a:lnTo>
                  <a:pt x="7756793" y="71551"/>
                </a:lnTo>
                <a:lnTo>
                  <a:pt x="7795066" y="97966"/>
                </a:lnTo>
                <a:lnTo>
                  <a:pt x="7829211" y="129330"/>
                </a:lnTo>
                <a:lnTo>
                  <a:pt x="7858720" y="165100"/>
                </a:lnTo>
                <a:lnTo>
                  <a:pt x="7883084" y="204733"/>
                </a:lnTo>
                <a:lnTo>
                  <a:pt x="7901796" y="247685"/>
                </a:lnTo>
                <a:lnTo>
                  <a:pt x="7914346" y="293414"/>
                </a:lnTo>
                <a:lnTo>
                  <a:pt x="7920228" y="341376"/>
                </a:lnTo>
                <a:lnTo>
                  <a:pt x="7920228" y="1870841"/>
                </a:lnTo>
                <a:lnTo>
                  <a:pt x="7928668" y="1849541"/>
                </a:lnTo>
                <a:lnTo>
                  <a:pt x="7940023" y="1804353"/>
                </a:lnTo>
                <a:lnTo>
                  <a:pt x="7945374" y="1757172"/>
                </a:lnTo>
                <a:lnTo>
                  <a:pt x="7946135" y="1739646"/>
                </a:lnTo>
                <a:close/>
              </a:path>
              <a:path w="7946390" h="2097404">
                <a:moveTo>
                  <a:pt x="7920228" y="1870841"/>
                </a:moveTo>
                <a:lnTo>
                  <a:pt x="7920228" y="1757172"/>
                </a:lnTo>
                <a:lnTo>
                  <a:pt x="7918704" y="1773936"/>
                </a:lnTo>
                <a:lnTo>
                  <a:pt x="7910257" y="1821654"/>
                </a:lnTo>
                <a:lnTo>
                  <a:pt x="7895324" y="1866670"/>
                </a:lnTo>
                <a:lnTo>
                  <a:pt x="7874424" y="1908505"/>
                </a:lnTo>
                <a:lnTo>
                  <a:pt x="7848078" y="1946676"/>
                </a:lnTo>
                <a:lnTo>
                  <a:pt x="7816805" y="1980704"/>
                </a:lnTo>
                <a:lnTo>
                  <a:pt x="7781127" y="2010109"/>
                </a:lnTo>
                <a:lnTo>
                  <a:pt x="7741562" y="2034409"/>
                </a:lnTo>
                <a:lnTo>
                  <a:pt x="7698633" y="2053124"/>
                </a:lnTo>
                <a:lnTo>
                  <a:pt x="7652859" y="2065774"/>
                </a:lnTo>
                <a:lnTo>
                  <a:pt x="7605522" y="2071781"/>
                </a:lnTo>
                <a:lnTo>
                  <a:pt x="357378" y="2071878"/>
                </a:lnTo>
                <a:lnTo>
                  <a:pt x="309129" y="2068413"/>
                </a:lnTo>
                <a:lnTo>
                  <a:pt x="262800" y="2058183"/>
                </a:lnTo>
                <a:lnTo>
                  <a:pt x="218955" y="2041665"/>
                </a:lnTo>
                <a:lnTo>
                  <a:pt x="178156" y="2019335"/>
                </a:lnTo>
                <a:lnTo>
                  <a:pt x="140970" y="1991667"/>
                </a:lnTo>
                <a:lnTo>
                  <a:pt x="107958" y="1959139"/>
                </a:lnTo>
                <a:lnTo>
                  <a:pt x="79687" y="1922226"/>
                </a:lnTo>
                <a:lnTo>
                  <a:pt x="56720" y="1881404"/>
                </a:lnTo>
                <a:lnTo>
                  <a:pt x="39622" y="1837149"/>
                </a:lnTo>
                <a:lnTo>
                  <a:pt x="28956" y="1789938"/>
                </a:lnTo>
                <a:lnTo>
                  <a:pt x="25146" y="1756410"/>
                </a:lnTo>
                <a:lnTo>
                  <a:pt x="25146" y="1870720"/>
                </a:lnTo>
                <a:lnTo>
                  <a:pt x="58510" y="1936326"/>
                </a:lnTo>
                <a:lnTo>
                  <a:pt x="85602" y="1972249"/>
                </a:lnTo>
                <a:lnTo>
                  <a:pt x="117348" y="2004822"/>
                </a:lnTo>
                <a:lnTo>
                  <a:pt x="181514" y="2051139"/>
                </a:lnTo>
                <a:lnTo>
                  <a:pt x="223034" y="2071173"/>
                </a:lnTo>
                <a:lnTo>
                  <a:pt x="267141" y="2085804"/>
                </a:lnTo>
                <a:lnTo>
                  <a:pt x="312401" y="2094573"/>
                </a:lnTo>
                <a:lnTo>
                  <a:pt x="357378" y="2097024"/>
                </a:lnTo>
                <a:lnTo>
                  <a:pt x="7607046" y="2097024"/>
                </a:lnTo>
                <a:lnTo>
                  <a:pt x="7671337" y="2087628"/>
                </a:lnTo>
                <a:lnTo>
                  <a:pt x="7715825" y="2073886"/>
                </a:lnTo>
                <a:lnTo>
                  <a:pt x="7757621" y="2054707"/>
                </a:lnTo>
                <a:lnTo>
                  <a:pt x="7796310" y="2030519"/>
                </a:lnTo>
                <a:lnTo>
                  <a:pt x="7831479" y="2001755"/>
                </a:lnTo>
                <a:lnTo>
                  <a:pt x="7862713" y="1968844"/>
                </a:lnTo>
                <a:lnTo>
                  <a:pt x="7889599" y="1932217"/>
                </a:lnTo>
                <a:lnTo>
                  <a:pt x="7911722" y="1892306"/>
                </a:lnTo>
                <a:lnTo>
                  <a:pt x="7920228" y="18708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4393" y="3022854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614" y="0"/>
                </a:lnTo>
              </a:path>
            </a:pathLst>
          </a:custGeom>
          <a:ln w="198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7291" y="2661158"/>
            <a:ext cx="75596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5705">
              <a:lnSpc>
                <a:spcPct val="100000"/>
              </a:lnSpc>
              <a:spcBef>
                <a:spcPts val="100"/>
              </a:spcBef>
            </a:pPr>
            <a:r>
              <a:rPr sz="2400" b="1" spc="-95" dirty="0">
                <a:solidFill>
                  <a:srgbClr val="FFFFFF"/>
                </a:solidFill>
                <a:latin typeface="Trebuchet MS"/>
                <a:cs typeface="Trebuchet MS"/>
              </a:rPr>
              <a:t>QUESTIONAMENTOS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sz="2400" spc="31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remanejamento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itens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órgãos 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não 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participantes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4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licitação?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3717" y="778002"/>
            <a:ext cx="1426463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207" y="1060958"/>
            <a:ext cx="53187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</a:t>
            </a:r>
            <a:r>
              <a:rPr spc="-229" dirty="0"/>
              <a:t> </a:t>
            </a:r>
            <a:r>
              <a:rPr dirty="0"/>
              <a:t>REGISTRO 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PREÇO</a:t>
            </a:r>
          </a:p>
        </p:txBody>
      </p:sp>
      <p:sp>
        <p:nvSpPr>
          <p:cNvPr id="8" name="object 8"/>
          <p:cNvSpPr/>
          <p:nvPr/>
        </p:nvSpPr>
        <p:spPr>
          <a:xfrm>
            <a:off x="1417967" y="4421123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5775" y="4408932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8883"/>
                </a:moveTo>
                <a:lnTo>
                  <a:pt x="7946135" y="357377"/>
                </a:lnTo>
                <a:lnTo>
                  <a:pt x="7945374" y="339089"/>
                </a:lnTo>
                <a:lnTo>
                  <a:pt x="7936013" y="274010"/>
                </a:lnTo>
                <a:lnTo>
                  <a:pt x="7922315" y="229557"/>
                </a:lnTo>
                <a:lnTo>
                  <a:pt x="7903185" y="187839"/>
                </a:lnTo>
                <a:lnTo>
                  <a:pt x="7879056" y="149251"/>
                </a:lnTo>
                <a:lnTo>
                  <a:pt x="7850356" y="114188"/>
                </a:lnTo>
                <a:lnTo>
                  <a:pt x="7817516" y="83046"/>
                </a:lnTo>
                <a:lnTo>
                  <a:pt x="7780967" y="56221"/>
                </a:lnTo>
                <a:lnTo>
                  <a:pt x="7741138" y="34109"/>
                </a:lnTo>
                <a:lnTo>
                  <a:pt x="7698461" y="17104"/>
                </a:lnTo>
                <a:lnTo>
                  <a:pt x="7653366" y="5602"/>
                </a:lnTo>
                <a:lnTo>
                  <a:pt x="7607046" y="90"/>
                </a:lnTo>
                <a:lnTo>
                  <a:pt x="357378" y="0"/>
                </a:lnTo>
                <a:lnTo>
                  <a:pt x="310086" y="2766"/>
                </a:lnTo>
                <a:lnTo>
                  <a:pt x="264462" y="11738"/>
                </a:lnTo>
                <a:lnTo>
                  <a:pt x="220962" y="26501"/>
                </a:lnTo>
                <a:lnTo>
                  <a:pt x="180037" y="46640"/>
                </a:lnTo>
                <a:lnTo>
                  <a:pt x="142142" y="71739"/>
                </a:lnTo>
                <a:lnTo>
                  <a:pt x="107730" y="101385"/>
                </a:lnTo>
                <a:lnTo>
                  <a:pt x="77256" y="135161"/>
                </a:lnTo>
                <a:lnTo>
                  <a:pt x="51173" y="172653"/>
                </a:lnTo>
                <a:lnTo>
                  <a:pt x="29936" y="213446"/>
                </a:lnTo>
                <a:lnTo>
                  <a:pt x="13996" y="257125"/>
                </a:lnTo>
                <a:lnTo>
                  <a:pt x="3809" y="303275"/>
                </a:lnTo>
                <a:lnTo>
                  <a:pt x="0" y="339851"/>
                </a:lnTo>
                <a:lnTo>
                  <a:pt x="0" y="1757171"/>
                </a:lnTo>
                <a:lnTo>
                  <a:pt x="6858" y="1811274"/>
                </a:lnTo>
                <a:lnTo>
                  <a:pt x="18813" y="1854822"/>
                </a:lnTo>
                <a:lnTo>
                  <a:pt x="25146" y="1870017"/>
                </a:lnTo>
                <a:lnTo>
                  <a:pt x="25146" y="340613"/>
                </a:lnTo>
                <a:lnTo>
                  <a:pt x="26670" y="323087"/>
                </a:lnTo>
                <a:lnTo>
                  <a:pt x="46527" y="239655"/>
                </a:lnTo>
                <a:lnTo>
                  <a:pt x="68803" y="192685"/>
                </a:lnTo>
                <a:lnTo>
                  <a:pt x="98206" y="149766"/>
                </a:lnTo>
                <a:lnTo>
                  <a:pt x="134111" y="111251"/>
                </a:lnTo>
                <a:lnTo>
                  <a:pt x="203947" y="62600"/>
                </a:lnTo>
                <a:lnTo>
                  <a:pt x="253122" y="41909"/>
                </a:lnTo>
                <a:lnTo>
                  <a:pt x="304894" y="29220"/>
                </a:lnTo>
                <a:lnTo>
                  <a:pt x="357378" y="25204"/>
                </a:lnTo>
                <a:lnTo>
                  <a:pt x="7607046" y="25284"/>
                </a:lnTo>
                <a:lnTo>
                  <a:pt x="7670121" y="35380"/>
                </a:lnTo>
                <a:lnTo>
                  <a:pt x="7715198" y="50433"/>
                </a:lnTo>
                <a:lnTo>
                  <a:pt x="7757049" y="71341"/>
                </a:lnTo>
                <a:lnTo>
                  <a:pt x="7795203" y="97615"/>
                </a:lnTo>
                <a:lnTo>
                  <a:pt x="7829192" y="128768"/>
                </a:lnTo>
                <a:lnTo>
                  <a:pt x="7858546" y="164310"/>
                </a:lnTo>
                <a:lnTo>
                  <a:pt x="7882796" y="203755"/>
                </a:lnTo>
                <a:lnTo>
                  <a:pt x="7901473" y="246612"/>
                </a:lnTo>
                <a:lnTo>
                  <a:pt x="7914106" y="292394"/>
                </a:lnTo>
                <a:lnTo>
                  <a:pt x="7920228" y="340613"/>
                </a:lnTo>
                <a:lnTo>
                  <a:pt x="7920228" y="1870106"/>
                </a:lnTo>
                <a:lnTo>
                  <a:pt x="7928464" y="1849422"/>
                </a:lnTo>
                <a:lnTo>
                  <a:pt x="7939905" y="1804296"/>
                </a:lnTo>
                <a:lnTo>
                  <a:pt x="7945374" y="1757171"/>
                </a:lnTo>
                <a:lnTo>
                  <a:pt x="7946135" y="1738883"/>
                </a:lnTo>
                <a:close/>
              </a:path>
              <a:path w="7946390" h="2097404">
                <a:moveTo>
                  <a:pt x="7920228" y="1870106"/>
                </a:moveTo>
                <a:lnTo>
                  <a:pt x="7920228" y="1756409"/>
                </a:lnTo>
                <a:lnTo>
                  <a:pt x="7918704" y="1773173"/>
                </a:lnTo>
                <a:lnTo>
                  <a:pt x="7910337" y="1820816"/>
                </a:lnTo>
                <a:lnTo>
                  <a:pt x="7895430" y="1865834"/>
                </a:lnTo>
                <a:lnTo>
                  <a:pt x="7874517" y="1907724"/>
                </a:lnTo>
                <a:lnTo>
                  <a:pt x="7848131" y="1945984"/>
                </a:lnTo>
                <a:lnTo>
                  <a:pt x="7816805" y="1980109"/>
                </a:lnTo>
                <a:lnTo>
                  <a:pt x="7781073" y="2009597"/>
                </a:lnTo>
                <a:lnTo>
                  <a:pt x="7741470" y="2033945"/>
                </a:lnTo>
                <a:lnTo>
                  <a:pt x="7698461" y="2052667"/>
                </a:lnTo>
                <a:lnTo>
                  <a:pt x="7652779" y="2065207"/>
                </a:lnTo>
                <a:lnTo>
                  <a:pt x="7605522" y="2071022"/>
                </a:lnTo>
                <a:lnTo>
                  <a:pt x="357378" y="2071115"/>
                </a:lnTo>
                <a:lnTo>
                  <a:pt x="309216" y="2067912"/>
                </a:lnTo>
                <a:lnTo>
                  <a:pt x="262896" y="2057801"/>
                </a:lnTo>
                <a:lnTo>
                  <a:pt x="219002" y="2041290"/>
                </a:lnTo>
                <a:lnTo>
                  <a:pt x="178122" y="2018887"/>
                </a:lnTo>
                <a:lnTo>
                  <a:pt x="140841" y="1991101"/>
                </a:lnTo>
                <a:lnTo>
                  <a:pt x="107730" y="1958417"/>
                </a:lnTo>
                <a:lnTo>
                  <a:pt x="79424" y="1921406"/>
                </a:lnTo>
                <a:lnTo>
                  <a:pt x="56461" y="1880513"/>
                </a:lnTo>
                <a:lnTo>
                  <a:pt x="39442" y="1836267"/>
                </a:lnTo>
                <a:lnTo>
                  <a:pt x="28956" y="1789176"/>
                </a:lnTo>
                <a:lnTo>
                  <a:pt x="25146" y="1755647"/>
                </a:lnTo>
                <a:lnTo>
                  <a:pt x="25146" y="1870017"/>
                </a:lnTo>
                <a:lnTo>
                  <a:pt x="58618" y="1935672"/>
                </a:lnTo>
                <a:lnTo>
                  <a:pt x="85787" y="1971734"/>
                </a:lnTo>
                <a:lnTo>
                  <a:pt x="117348" y="2004059"/>
                </a:lnTo>
                <a:lnTo>
                  <a:pt x="182321" y="2051189"/>
                </a:lnTo>
                <a:lnTo>
                  <a:pt x="223517" y="2070830"/>
                </a:lnTo>
                <a:lnTo>
                  <a:pt x="266896" y="2085041"/>
                </a:lnTo>
                <a:lnTo>
                  <a:pt x="311753" y="2093785"/>
                </a:lnTo>
                <a:lnTo>
                  <a:pt x="357378" y="2097023"/>
                </a:lnTo>
                <a:lnTo>
                  <a:pt x="7587996" y="2097023"/>
                </a:lnTo>
                <a:lnTo>
                  <a:pt x="7671263" y="2086925"/>
                </a:lnTo>
                <a:lnTo>
                  <a:pt x="7715683" y="2073250"/>
                </a:lnTo>
                <a:lnTo>
                  <a:pt x="7757420" y="2054141"/>
                </a:lnTo>
                <a:lnTo>
                  <a:pt x="7796062" y="2030028"/>
                </a:lnTo>
                <a:lnTo>
                  <a:pt x="7831198" y="2001340"/>
                </a:lnTo>
                <a:lnTo>
                  <a:pt x="7862418" y="1968506"/>
                </a:lnTo>
                <a:lnTo>
                  <a:pt x="7889309" y="1931956"/>
                </a:lnTo>
                <a:lnTo>
                  <a:pt x="7911462" y="1892118"/>
                </a:lnTo>
                <a:lnTo>
                  <a:pt x="7920228" y="18701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97291" y="5058409"/>
            <a:ext cx="755840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t-BR" sz="2400" spc="-100" dirty="0" smtClean="0">
                <a:solidFill>
                  <a:srgbClr val="FFFFFF"/>
                </a:solidFill>
                <a:latin typeface="Trebuchet MS"/>
                <a:cs typeface="Trebuchet MS"/>
              </a:rPr>
              <a:t>Está previsto no decreto?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6799" y="1729994"/>
            <a:ext cx="7620634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DOS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CONTRATOS:</a:t>
            </a:r>
            <a:endParaRPr sz="2400">
              <a:latin typeface="Arial"/>
              <a:cs typeface="Arial"/>
            </a:endParaRPr>
          </a:p>
          <a:p>
            <a:pPr marL="927100" marR="5080" indent="-457200" algn="just">
              <a:lnSpc>
                <a:spcPct val="100000"/>
              </a:lnSpc>
              <a:spcBef>
                <a:spcPts val="2410"/>
              </a:spcBef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O contrato </a:t>
            </a:r>
            <a:r>
              <a:rPr sz="2000" spc="-10" dirty="0">
                <a:latin typeface="Arial"/>
                <a:cs typeface="Arial"/>
              </a:rPr>
              <a:t>decorrente </a:t>
            </a:r>
            <a:r>
              <a:rPr sz="2000" spc="-5" dirty="0">
                <a:latin typeface="Arial"/>
                <a:cs typeface="Arial"/>
              </a:rPr>
              <a:t>do </a:t>
            </a:r>
            <a:r>
              <a:rPr sz="2000" spc="-10" dirty="0">
                <a:latin typeface="Arial"/>
                <a:cs typeface="Arial"/>
              </a:rPr>
              <a:t>Sistema </a:t>
            </a:r>
            <a:r>
              <a:rPr sz="2000" spc="-5" dirty="0">
                <a:latin typeface="Arial"/>
                <a:cs typeface="Arial"/>
              </a:rPr>
              <a:t>de </a:t>
            </a:r>
            <a:r>
              <a:rPr sz="2000" spc="-10" dirty="0">
                <a:latin typeface="Arial"/>
                <a:cs typeface="Arial"/>
              </a:rPr>
              <a:t>Registro de  </a:t>
            </a:r>
            <a:r>
              <a:rPr sz="2000" spc="-5" dirty="0">
                <a:latin typeface="Arial"/>
                <a:cs typeface="Arial"/>
              </a:rPr>
              <a:t>Preços deverá ser assinado no prazo de validade da ata  de registro 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preços;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lphaUcPeriod"/>
            </a:pPr>
            <a:endParaRPr sz="2050">
              <a:latin typeface="Times New Roman"/>
              <a:cs typeface="Times New Roman"/>
            </a:endParaRPr>
          </a:p>
          <a:p>
            <a:pPr marL="927100" marR="5080" indent="-457200" algn="just">
              <a:lnSpc>
                <a:spcPct val="100000"/>
              </a:lnSpc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A </a:t>
            </a:r>
            <a:r>
              <a:rPr sz="2000" spc="-10" dirty="0">
                <a:latin typeface="Arial"/>
                <a:cs typeface="Arial"/>
              </a:rPr>
              <a:t>contratação </a:t>
            </a:r>
            <a:r>
              <a:rPr sz="2000" spc="-5" dirty="0">
                <a:latin typeface="Arial"/>
                <a:cs typeface="Arial"/>
              </a:rPr>
              <a:t>com os </a:t>
            </a:r>
            <a:r>
              <a:rPr sz="2000" spc="-10" dirty="0">
                <a:latin typeface="Arial"/>
                <a:cs typeface="Arial"/>
              </a:rPr>
              <a:t>fornecedores registrados será  formalizada </a:t>
            </a:r>
            <a:r>
              <a:rPr sz="2000" spc="-5" dirty="0">
                <a:latin typeface="Arial"/>
                <a:cs typeface="Arial"/>
              </a:rPr>
              <a:t>pelo </a:t>
            </a:r>
            <a:r>
              <a:rPr sz="2000" spc="-10" dirty="0">
                <a:latin typeface="Arial"/>
                <a:cs typeface="Arial"/>
              </a:rPr>
              <a:t>órgão interessado </a:t>
            </a:r>
            <a:r>
              <a:rPr sz="2000" spc="-5" dirty="0">
                <a:latin typeface="Arial"/>
                <a:cs typeface="Arial"/>
              </a:rPr>
              <a:t>por </a:t>
            </a:r>
            <a:r>
              <a:rPr sz="2000" spc="-10" dirty="0">
                <a:latin typeface="Arial"/>
                <a:cs typeface="Arial"/>
              </a:rPr>
              <a:t>intermédio de  instrumento </a:t>
            </a:r>
            <a:r>
              <a:rPr sz="2000" spc="-5" dirty="0">
                <a:latin typeface="Arial"/>
                <a:cs typeface="Arial"/>
              </a:rPr>
              <a:t>contratual, </a:t>
            </a:r>
            <a:r>
              <a:rPr sz="2000" spc="-10" dirty="0">
                <a:latin typeface="Arial"/>
                <a:cs typeface="Arial"/>
              </a:rPr>
              <a:t>emissão </a:t>
            </a:r>
            <a:r>
              <a:rPr sz="2000" spc="-5" dirty="0">
                <a:latin typeface="Arial"/>
                <a:cs typeface="Arial"/>
              </a:rPr>
              <a:t>de nota de </a:t>
            </a:r>
            <a:r>
              <a:rPr sz="2000" spc="-10" dirty="0">
                <a:latin typeface="Arial"/>
                <a:cs typeface="Arial"/>
              </a:rPr>
              <a:t>empenho de  </a:t>
            </a:r>
            <a:r>
              <a:rPr sz="2000" spc="-5" dirty="0">
                <a:latin typeface="Arial"/>
                <a:cs typeface="Arial"/>
              </a:rPr>
              <a:t>despesa, autorização de compra ou outro instrumento  </a:t>
            </a:r>
            <a:r>
              <a:rPr sz="2000" spc="-10" dirty="0">
                <a:latin typeface="Arial"/>
                <a:cs typeface="Arial"/>
              </a:rPr>
              <a:t>hábil </a:t>
            </a:r>
            <a:r>
              <a:rPr sz="2000" spc="-5" dirty="0">
                <a:latin typeface="Arial"/>
                <a:cs typeface="Arial"/>
              </a:rPr>
              <a:t>(art. 62, da Lei nº</a:t>
            </a:r>
            <a:r>
              <a:rPr sz="2000" spc="-10" dirty="0">
                <a:latin typeface="Arial"/>
                <a:cs typeface="Arial"/>
              </a:rPr>
              <a:t> 8.666/1993);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lphaUcPeriod"/>
            </a:pPr>
            <a:endParaRPr sz="2050">
              <a:latin typeface="Times New Roman"/>
              <a:cs typeface="Times New Roman"/>
            </a:endParaRPr>
          </a:p>
          <a:p>
            <a:pPr marL="927100" marR="5715" indent="-457200" algn="just">
              <a:lnSpc>
                <a:spcPct val="100000"/>
              </a:lnSpc>
              <a:buAutoNum type="alphaUcPeriod"/>
              <a:tabLst>
                <a:tab pos="927735" algn="l"/>
              </a:tabLst>
            </a:pPr>
            <a:r>
              <a:rPr sz="2000" spc="-5" dirty="0">
                <a:latin typeface="Arial"/>
                <a:cs typeface="Arial"/>
              </a:rPr>
              <a:t>A vigência dos </a:t>
            </a:r>
            <a:r>
              <a:rPr sz="2000" spc="-10" dirty="0">
                <a:latin typeface="Arial"/>
                <a:cs typeface="Arial"/>
              </a:rPr>
              <a:t>contratos decorrentes </a:t>
            </a:r>
            <a:r>
              <a:rPr sz="2000" spc="-5" dirty="0">
                <a:latin typeface="Arial"/>
                <a:cs typeface="Arial"/>
              </a:rPr>
              <a:t>do </a:t>
            </a:r>
            <a:r>
              <a:rPr sz="2000" spc="-10" dirty="0">
                <a:latin typeface="Arial"/>
                <a:cs typeface="Arial"/>
              </a:rPr>
              <a:t>Sistema </a:t>
            </a:r>
            <a:r>
              <a:rPr sz="2000" spc="-5" dirty="0">
                <a:latin typeface="Arial"/>
                <a:cs typeface="Arial"/>
              </a:rPr>
              <a:t>de  Registro de Preços será definida nos instrumentos  </a:t>
            </a:r>
            <a:r>
              <a:rPr sz="2000" spc="-10" dirty="0">
                <a:latin typeface="Arial"/>
                <a:cs typeface="Arial"/>
              </a:rPr>
              <a:t>convocatórios, observado </a:t>
            </a:r>
            <a:r>
              <a:rPr sz="2000" spc="-5" dirty="0">
                <a:latin typeface="Arial"/>
                <a:cs typeface="Arial"/>
              </a:rPr>
              <a:t>o </a:t>
            </a:r>
            <a:r>
              <a:rPr sz="2000" spc="-10" dirty="0">
                <a:latin typeface="Arial"/>
                <a:cs typeface="Arial"/>
              </a:rPr>
              <a:t>disposto </a:t>
            </a:r>
            <a:r>
              <a:rPr sz="2000" spc="-5" dirty="0">
                <a:latin typeface="Arial"/>
                <a:cs typeface="Arial"/>
              </a:rPr>
              <a:t>no art. 57 da </a:t>
            </a:r>
            <a:r>
              <a:rPr sz="2000" spc="-10" dirty="0">
                <a:latin typeface="Arial"/>
                <a:cs typeface="Arial"/>
              </a:rPr>
              <a:t>Lei  </a:t>
            </a:r>
            <a:r>
              <a:rPr sz="2000" spc="-5" dirty="0">
                <a:latin typeface="Arial"/>
                <a:cs typeface="Arial"/>
              </a:rPr>
              <a:t>n</a:t>
            </a:r>
            <a:r>
              <a:rPr sz="2000" strike="sngStrike" spc="-5" dirty="0">
                <a:latin typeface="Arial"/>
                <a:cs typeface="Arial"/>
              </a:rPr>
              <a:t>º</a:t>
            </a:r>
            <a:r>
              <a:rPr sz="2000" strike="noStrike" spc="-5" dirty="0">
                <a:latin typeface="Arial"/>
                <a:cs typeface="Arial"/>
              </a:rPr>
              <a:t> </a:t>
            </a:r>
            <a:r>
              <a:rPr sz="2000" strike="noStrike" spc="-10" dirty="0">
                <a:latin typeface="Arial"/>
                <a:cs typeface="Arial"/>
              </a:rPr>
              <a:t>8.666, </a:t>
            </a:r>
            <a:r>
              <a:rPr sz="2000" strike="noStrike" spc="-5" dirty="0">
                <a:latin typeface="Arial"/>
                <a:cs typeface="Arial"/>
              </a:rPr>
              <a:t>de</a:t>
            </a:r>
            <a:r>
              <a:rPr sz="2000" strike="noStrike" spc="-15" dirty="0">
                <a:latin typeface="Arial"/>
                <a:cs typeface="Arial"/>
              </a:rPr>
              <a:t> </a:t>
            </a:r>
            <a:r>
              <a:rPr sz="2000" strike="noStrike" spc="-10" dirty="0">
                <a:latin typeface="Arial"/>
                <a:cs typeface="Arial"/>
              </a:rPr>
              <a:t>1993.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7959" y="2002028"/>
            <a:ext cx="7620000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DOS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CONTRATOS:</a:t>
            </a:r>
            <a:endParaRPr sz="2400">
              <a:latin typeface="Arial"/>
              <a:cs typeface="Arial"/>
            </a:endParaRPr>
          </a:p>
          <a:p>
            <a:pPr marL="926465" marR="5080" indent="-457200" algn="just">
              <a:lnSpc>
                <a:spcPct val="100000"/>
              </a:lnSpc>
              <a:spcBef>
                <a:spcPts val="2410"/>
              </a:spcBef>
            </a:pPr>
            <a:r>
              <a:rPr sz="2000" spc="-5" dirty="0">
                <a:latin typeface="Arial"/>
                <a:cs typeface="Arial"/>
              </a:rPr>
              <a:t>D. Os contratos decorrentes do Sistema de Registro </a:t>
            </a:r>
            <a:r>
              <a:rPr sz="2000" spc="-10" dirty="0">
                <a:latin typeface="Arial"/>
                <a:cs typeface="Arial"/>
              </a:rPr>
              <a:t>de  Preços poderão </a:t>
            </a:r>
            <a:r>
              <a:rPr sz="2000" spc="-5" dirty="0">
                <a:latin typeface="Arial"/>
                <a:cs typeface="Arial"/>
              </a:rPr>
              <a:t>ser </a:t>
            </a:r>
            <a:r>
              <a:rPr sz="2000" spc="-10" dirty="0">
                <a:latin typeface="Arial"/>
                <a:cs typeface="Arial"/>
              </a:rPr>
              <a:t>alterados, observado </a:t>
            </a:r>
            <a:r>
              <a:rPr sz="2000" spc="-5" dirty="0">
                <a:latin typeface="Arial"/>
                <a:cs typeface="Arial"/>
              </a:rPr>
              <a:t>o disposto no </a:t>
            </a:r>
            <a:r>
              <a:rPr sz="2000" spc="-10" dirty="0">
                <a:latin typeface="Arial"/>
                <a:cs typeface="Arial"/>
              </a:rPr>
              <a:t>art.  </a:t>
            </a:r>
            <a:r>
              <a:rPr sz="2000" spc="-5" dirty="0">
                <a:latin typeface="Arial"/>
                <a:cs typeface="Arial"/>
              </a:rPr>
              <a:t>65 da Lei n</a:t>
            </a:r>
            <a:r>
              <a:rPr sz="2000" strike="sngStrike" spc="-5" dirty="0">
                <a:latin typeface="Arial"/>
                <a:cs typeface="Arial"/>
              </a:rPr>
              <a:t>º</a:t>
            </a:r>
            <a:r>
              <a:rPr sz="2000" strike="noStrike" spc="-5" dirty="0">
                <a:latin typeface="Arial"/>
                <a:cs typeface="Arial"/>
              </a:rPr>
              <a:t> </a:t>
            </a:r>
            <a:r>
              <a:rPr sz="2000" strike="noStrike" spc="-10" dirty="0">
                <a:latin typeface="Arial"/>
                <a:cs typeface="Arial"/>
              </a:rPr>
              <a:t>8.666, </a:t>
            </a:r>
            <a:r>
              <a:rPr sz="2000" strike="noStrike" spc="-5" dirty="0">
                <a:latin typeface="Arial"/>
                <a:cs typeface="Arial"/>
              </a:rPr>
              <a:t>de</a:t>
            </a:r>
            <a:r>
              <a:rPr sz="2000" strike="noStrike" dirty="0">
                <a:latin typeface="Arial"/>
                <a:cs typeface="Arial"/>
              </a:rPr>
              <a:t> </a:t>
            </a:r>
            <a:r>
              <a:rPr sz="2000" strike="noStrike" spc="-10" dirty="0">
                <a:latin typeface="Arial"/>
                <a:cs typeface="Arial"/>
              </a:rPr>
              <a:t>1993.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967" y="2206751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5775" y="2193798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9646"/>
                </a:moveTo>
                <a:lnTo>
                  <a:pt x="7946135" y="358140"/>
                </a:lnTo>
                <a:lnTo>
                  <a:pt x="7945374" y="339852"/>
                </a:lnTo>
                <a:lnTo>
                  <a:pt x="7936002" y="274833"/>
                </a:lnTo>
                <a:lnTo>
                  <a:pt x="7922321" y="230391"/>
                </a:lnTo>
                <a:lnTo>
                  <a:pt x="7903228" y="188647"/>
                </a:lnTo>
                <a:lnTo>
                  <a:pt x="7879145" y="150008"/>
                </a:lnTo>
                <a:lnTo>
                  <a:pt x="7850495" y="114882"/>
                </a:lnTo>
                <a:lnTo>
                  <a:pt x="7817698" y="83678"/>
                </a:lnTo>
                <a:lnTo>
                  <a:pt x="7781127" y="56775"/>
                </a:lnTo>
                <a:lnTo>
                  <a:pt x="7741353" y="34666"/>
                </a:lnTo>
                <a:lnTo>
                  <a:pt x="7698633" y="17671"/>
                </a:lnTo>
                <a:lnTo>
                  <a:pt x="7653484" y="6237"/>
                </a:lnTo>
                <a:lnTo>
                  <a:pt x="7606283" y="762"/>
                </a:lnTo>
                <a:lnTo>
                  <a:pt x="7587996" y="0"/>
                </a:lnTo>
                <a:lnTo>
                  <a:pt x="357378" y="0"/>
                </a:lnTo>
                <a:lnTo>
                  <a:pt x="309946" y="3235"/>
                </a:lnTo>
                <a:lnTo>
                  <a:pt x="264255" y="12488"/>
                </a:lnTo>
                <a:lnTo>
                  <a:pt x="220744" y="27380"/>
                </a:lnTo>
                <a:lnTo>
                  <a:pt x="179851" y="47531"/>
                </a:lnTo>
                <a:lnTo>
                  <a:pt x="142015" y="72563"/>
                </a:lnTo>
                <a:lnTo>
                  <a:pt x="107677" y="102097"/>
                </a:lnTo>
                <a:lnTo>
                  <a:pt x="77275" y="135755"/>
                </a:lnTo>
                <a:lnTo>
                  <a:pt x="51248" y="173156"/>
                </a:lnTo>
                <a:lnTo>
                  <a:pt x="30035" y="213923"/>
                </a:lnTo>
                <a:lnTo>
                  <a:pt x="14076" y="257677"/>
                </a:lnTo>
                <a:lnTo>
                  <a:pt x="3809" y="304038"/>
                </a:lnTo>
                <a:lnTo>
                  <a:pt x="0" y="339852"/>
                </a:lnTo>
                <a:lnTo>
                  <a:pt x="0" y="1757934"/>
                </a:lnTo>
                <a:lnTo>
                  <a:pt x="6858" y="1812036"/>
                </a:lnTo>
                <a:lnTo>
                  <a:pt x="18968" y="1855861"/>
                </a:lnTo>
                <a:lnTo>
                  <a:pt x="25146" y="1870720"/>
                </a:lnTo>
                <a:lnTo>
                  <a:pt x="25146" y="340614"/>
                </a:lnTo>
                <a:lnTo>
                  <a:pt x="26670" y="323850"/>
                </a:lnTo>
                <a:lnTo>
                  <a:pt x="46458" y="240596"/>
                </a:lnTo>
                <a:lnTo>
                  <a:pt x="68751" y="193400"/>
                </a:lnTo>
                <a:lnTo>
                  <a:pt x="98197" y="150278"/>
                </a:lnTo>
                <a:lnTo>
                  <a:pt x="134111" y="112014"/>
                </a:lnTo>
                <a:lnTo>
                  <a:pt x="203874" y="63234"/>
                </a:lnTo>
                <a:lnTo>
                  <a:pt x="253041" y="42405"/>
                </a:lnTo>
                <a:lnTo>
                  <a:pt x="304846" y="29710"/>
                </a:lnTo>
                <a:lnTo>
                  <a:pt x="357378" y="25962"/>
                </a:lnTo>
                <a:lnTo>
                  <a:pt x="7607046" y="26046"/>
                </a:lnTo>
                <a:lnTo>
                  <a:pt x="7669894" y="35741"/>
                </a:lnTo>
                <a:lnTo>
                  <a:pt x="7714900" y="50628"/>
                </a:lnTo>
                <a:lnTo>
                  <a:pt x="7756793" y="71551"/>
                </a:lnTo>
                <a:lnTo>
                  <a:pt x="7795066" y="97966"/>
                </a:lnTo>
                <a:lnTo>
                  <a:pt x="7829211" y="129330"/>
                </a:lnTo>
                <a:lnTo>
                  <a:pt x="7858720" y="165100"/>
                </a:lnTo>
                <a:lnTo>
                  <a:pt x="7883084" y="204733"/>
                </a:lnTo>
                <a:lnTo>
                  <a:pt x="7901796" y="247685"/>
                </a:lnTo>
                <a:lnTo>
                  <a:pt x="7914346" y="293414"/>
                </a:lnTo>
                <a:lnTo>
                  <a:pt x="7920228" y="341376"/>
                </a:lnTo>
                <a:lnTo>
                  <a:pt x="7920228" y="1870841"/>
                </a:lnTo>
                <a:lnTo>
                  <a:pt x="7928668" y="1849541"/>
                </a:lnTo>
                <a:lnTo>
                  <a:pt x="7940023" y="1804353"/>
                </a:lnTo>
                <a:lnTo>
                  <a:pt x="7945374" y="1757172"/>
                </a:lnTo>
                <a:lnTo>
                  <a:pt x="7946135" y="1739646"/>
                </a:lnTo>
                <a:close/>
              </a:path>
              <a:path w="7946390" h="2097404">
                <a:moveTo>
                  <a:pt x="7920228" y="1870841"/>
                </a:moveTo>
                <a:lnTo>
                  <a:pt x="7920228" y="1757172"/>
                </a:lnTo>
                <a:lnTo>
                  <a:pt x="7918704" y="1773936"/>
                </a:lnTo>
                <a:lnTo>
                  <a:pt x="7910257" y="1821654"/>
                </a:lnTo>
                <a:lnTo>
                  <a:pt x="7895324" y="1866670"/>
                </a:lnTo>
                <a:lnTo>
                  <a:pt x="7874424" y="1908505"/>
                </a:lnTo>
                <a:lnTo>
                  <a:pt x="7848078" y="1946676"/>
                </a:lnTo>
                <a:lnTo>
                  <a:pt x="7816805" y="1980704"/>
                </a:lnTo>
                <a:lnTo>
                  <a:pt x="7781127" y="2010109"/>
                </a:lnTo>
                <a:lnTo>
                  <a:pt x="7741562" y="2034409"/>
                </a:lnTo>
                <a:lnTo>
                  <a:pt x="7698633" y="2053124"/>
                </a:lnTo>
                <a:lnTo>
                  <a:pt x="7652859" y="2065774"/>
                </a:lnTo>
                <a:lnTo>
                  <a:pt x="7605522" y="2071781"/>
                </a:lnTo>
                <a:lnTo>
                  <a:pt x="357378" y="2071878"/>
                </a:lnTo>
                <a:lnTo>
                  <a:pt x="309129" y="2068413"/>
                </a:lnTo>
                <a:lnTo>
                  <a:pt x="262800" y="2058183"/>
                </a:lnTo>
                <a:lnTo>
                  <a:pt x="218955" y="2041665"/>
                </a:lnTo>
                <a:lnTo>
                  <a:pt x="178156" y="2019335"/>
                </a:lnTo>
                <a:lnTo>
                  <a:pt x="140970" y="1991667"/>
                </a:lnTo>
                <a:lnTo>
                  <a:pt x="107958" y="1959139"/>
                </a:lnTo>
                <a:lnTo>
                  <a:pt x="79687" y="1922226"/>
                </a:lnTo>
                <a:lnTo>
                  <a:pt x="56720" y="1881404"/>
                </a:lnTo>
                <a:lnTo>
                  <a:pt x="39622" y="1837149"/>
                </a:lnTo>
                <a:lnTo>
                  <a:pt x="28956" y="1789938"/>
                </a:lnTo>
                <a:lnTo>
                  <a:pt x="25146" y="1756410"/>
                </a:lnTo>
                <a:lnTo>
                  <a:pt x="25146" y="1870720"/>
                </a:lnTo>
                <a:lnTo>
                  <a:pt x="58510" y="1936326"/>
                </a:lnTo>
                <a:lnTo>
                  <a:pt x="85602" y="1972249"/>
                </a:lnTo>
                <a:lnTo>
                  <a:pt x="117348" y="2004822"/>
                </a:lnTo>
                <a:lnTo>
                  <a:pt x="181514" y="2051139"/>
                </a:lnTo>
                <a:lnTo>
                  <a:pt x="223034" y="2071173"/>
                </a:lnTo>
                <a:lnTo>
                  <a:pt x="267141" y="2085804"/>
                </a:lnTo>
                <a:lnTo>
                  <a:pt x="312401" y="2094573"/>
                </a:lnTo>
                <a:lnTo>
                  <a:pt x="357378" y="2097024"/>
                </a:lnTo>
                <a:lnTo>
                  <a:pt x="7607046" y="2097024"/>
                </a:lnTo>
                <a:lnTo>
                  <a:pt x="7671337" y="2087628"/>
                </a:lnTo>
                <a:lnTo>
                  <a:pt x="7715825" y="2073886"/>
                </a:lnTo>
                <a:lnTo>
                  <a:pt x="7757621" y="2054707"/>
                </a:lnTo>
                <a:lnTo>
                  <a:pt x="7796310" y="2030519"/>
                </a:lnTo>
                <a:lnTo>
                  <a:pt x="7831479" y="2001755"/>
                </a:lnTo>
                <a:lnTo>
                  <a:pt x="7862713" y="1968844"/>
                </a:lnTo>
                <a:lnTo>
                  <a:pt x="7889599" y="1932217"/>
                </a:lnTo>
                <a:lnTo>
                  <a:pt x="7911722" y="1892306"/>
                </a:lnTo>
                <a:lnTo>
                  <a:pt x="7920228" y="18708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85373" y="2572511"/>
            <a:ext cx="2185670" cy="0"/>
          </a:xfrm>
          <a:custGeom>
            <a:avLst/>
            <a:gdLst/>
            <a:ahLst/>
            <a:cxnLst/>
            <a:rect l="l" t="t" r="r" b="b"/>
            <a:pathLst>
              <a:path w="2185670">
                <a:moveTo>
                  <a:pt x="0" y="0"/>
                </a:moveTo>
                <a:lnTo>
                  <a:pt x="2185416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7291" y="2268727"/>
            <a:ext cx="756094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685">
              <a:lnSpc>
                <a:spcPct val="100000"/>
              </a:lnSpc>
              <a:spcBef>
                <a:spcPts val="95"/>
              </a:spcBef>
            </a:pP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QUESTIONAMENTOS</a:t>
            </a:r>
            <a:endParaRPr sz="20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1 </a:t>
            </a:r>
            <a:r>
              <a:rPr sz="2000" spc="26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Referente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registro de preços de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serviços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mão‐de‐obra, a partir 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momento que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gerado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um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contrato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quanto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tempo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este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será 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válido?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Segue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mesma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regra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fornecimento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materiais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pode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ser 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prorrogado 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como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serviço</a:t>
            </a:r>
            <a:r>
              <a:rPr sz="2000" spc="-3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continuo?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3717" y="778002"/>
            <a:ext cx="1426463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207" y="1060958"/>
            <a:ext cx="53187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</a:t>
            </a:r>
            <a:r>
              <a:rPr spc="-229" dirty="0"/>
              <a:t> </a:t>
            </a:r>
            <a:r>
              <a:rPr dirty="0"/>
              <a:t>REGISTRO 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PREÇO</a:t>
            </a:r>
          </a:p>
        </p:txBody>
      </p:sp>
      <p:sp>
        <p:nvSpPr>
          <p:cNvPr id="8" name="object 8"/>
          <p:cNvSpPr/>
          <p:nvPr/>
        </p:nvSpPr>
        <p:spPr>
          <a:xfrm>
            <a:off x="1346339" y="4349496"/>
            <a:ext cx="7920990" cy="2215515"/>
          </a:xfrm>
          <a:custGeom>
            <a:avLst/>
            <a:gdLst/>
            <a:ahLst/>
            <a:cxnLst/>
            <a:rect l="l" t="t" r="r" b="b"/>
            <a:pathLst>
              <a:path w="7920990" h="2215515">
                <a:moveTo>
                  <a:pt x="7920990" y="1845564"/>
                </a:moveTo>
                <a:lnTo>
                  <a:pt x="7920990" y="369569"/>
                </a:lnTo>
                <a:lnTo>
                  <a:pt x="7918112" y="323190"/>
                </a:lnTo>
                <a:lnTo>
                  <a:pt x="7909712" y="278536"/>
                </a:lnTo>
                <a:lnTo>
                  <a:pt x="7896136" y="235952"/>
                </a:lnTo>
                <a:lnTo>
                  <a:pt x="7877732" y="195785"/>
                </a:lnTo>
                <a:lnTo>
                  <a:pt x="7854848" y="158379"/>
                </a:lnTo>
                <a:lnTo>
                  <a:pt x="7827831" y="124080"/>
                </a:lnTo>
                <a:lnTo>
                  <a:pt x="7797028" y="93233"/>
                </a:lnTo>
                <a:lnTo>
                  <a:pt x="7762788" y="66185"/>
                </a:lnTo>
                <a:lnTo>
                  <a:pt x="7725457" y="43279"/>
                </a:lnTo>
                <a:lnTo>
                  <a:pt x="7685383" y="24862"/>
                </a:lnTo>
                <a:lnTo>
                  <a:pt x="7642915" y="11280"/>
                </a:lnTo>
                <a:lnTo>
                  <a:pt x="7598398" y="2877"/>
                </a:lnTo>
                <a:lnTo>
                  <a:pt x="7552182" y="0"/>
                </a:lnTo>
                <a:lnTo>
                  <a:pt x="369570" y="0"/>
                </a:lnTo>
                <a:lnTo>
                  <a:pt x="323190" y="2877"/>
                </a:lnTo>
                <a:lnTo>
                  <a:pt x="278536" y="11280"/>
                </a:lnTo>
                <a:lnTo>
                  <a:pt x="235952" y="24862"/>
                </a:lnTo>
                <a:lnTo>
                  <a:pt x="195785" y="43279"/>
                </a:lnTo>
                <a:lnTo>
                  <a:pt x="158379" y="66185"/>
                </a:lnTo>
                <a:lnTo>
                  <a:pt x="124080" y="93233"/>
                </a:lnTo>
                <a:lnTo>
                  <a:pt x="93233" y="124080"/>
                </a:lnTo>
                <a:lnTo>
                  <a:pt x="66185" y="158379"/>
                </a:lnTo>
                <a:lnTo>
                  <a:pt x="43279" y="195785"/>
                </a:lnTo>
                <a:lnTo>
                  <a:pt x="24862" y="235952"/>
                </a:lnTo>
                <a:lnTo>
                  <a:pt x="11280" y="278536"/>
                </a:lnTo>
                <a:lnTo>
                  <a:pt x="2877" y="323190"/>
                </a:lnTo>
                <a:lnTo>
                  <a:pt x="0" y="369570"/>
                </a:lnTo>
                <a:lnTo>
                  <a:pt x="0" y="1845564"/>
                </a:lnTo>
                <a:lnTo>
                  <a:pt x="2877" y="1891943"/>
                </a:lnTo>
                <a:lnTo>
                  <a:pt x="11280" y="1936597"/>
                </a:lnTo>
                <a:lnTo>
                  <a:pt x="24862" y="1979181"/>
                </a:lnTo>
                <a:lnTo>
                  <a:pt x="43279" y="2019348"/>
                </a:lnTo>
                <a:lnTo>
                  <a:pt x="66185" y="2056754"/>
                </a:lnTo>
                <a:lnTo>
                  <a:pt x="93233" y="2091053"/>
                </a:lnTo>
                <a:lnTo>
                  <a:pt x="124080" y="2121900"/>
                </a:lnTo>
                <a:lnTo>
                  <a:pt x="158379" y="2148948"/>
                </a:lnTo>
                <a:lnTo>
                  <a:pt x="195785" y="2171854"/>
                </a:lnTo>
                <a:lnTo>
                  <a:pt x="235952" y="2190271"/>
                </a:lnTo>
                <a:lnTo>
                  <a:pt x="278536" y="2203853"/>
                </a:lnTo>
                <a:lnTo>
                  <a:pt x="323190" y="2212256"/>
                </a:lnTo>
                <a:lnTo>
                  <a:pt x="369570" y="2215134"/>
                </a:lnTo>
                <a:lnTo>
                  <a:pt x="7552182" y="2215134"/>
                </a:lnTo>
                <a:lnTo>
                  <a:pt x="7598398" y="2212256"/>
                </a:lnTo>
                <a:lnTo>
                  <a:pt x="7642915" y="2203853"/>
                </a:lnTo>
                <a:lnTo>
                  <a:pt x="7685383" y="2190271"/>
                </a:lnTo>
                <a:lnTo>
                  <a:pt x="7725457" y="2171854"/>
                </a:lnTo>
                <a:lnTo>
                  <a:pt x="7762788" y="2148948"/>
                </a:lnTo>
                <a:lnTo>
                  <a:pt x="7797028" y="2121900"/>
                </a:lnTo>
                <a:lnTo>
                  <a:pt x="7827831" y="2091053"/>
                </a:lnTo>
                <a:lnTo>
                  <a:pt x="7854848" y="2056754"/>
                </a:lnTo>
                <a:lnTo>
                  <a:pt x="7877732" y="2019348"/>
                </a:lnTo>
                <a:lnTo>
                  <a:pt x="7896136" y="1979181"/>
                </a:lnTo>
                <a:lnTo>
                  <a:pt x="7909712" y="1936597"/>
                </a:lnTo>
                <a:lnTo>
                  <a:pt x="7918112" y="1891943"/>
                </a:lnTo>
                <a:lnTo>
                  <a:pt x="7920990" y="184556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4147" y="4337303"/>
            <a:ext cx="7946390" cy="2239645"/>
          </a:xfrm>
          <a:custGeom>
            <a:avLst/>
            <a:gdLst/>
            <a:ahLst/>
            <a:cxnLst/>
            <a:rect l="l" t="t" r="r" b="b"/>
            <a:pathLst>
              <a:path w="7946390" h="2239645">
                <a:moveTo>
                  <a:pt x="7946135" y="1857755"/>
                </a:moveTo>
                <a:lnTo>
                  <a:pt x="7946135" y="380999"/>
                </a:lnTo>
                <a:lnTo>
                  <a:pt x="7945374" y="361949"/>
                </a:lnTo>
                <a:lnTo>
                  <a:pt x="7936276" y="296285"/>
                </a:lnTo>
                <a:lnTo>
                  <a:pt x="7923486" y="252505"/>
                </a:lnTo>
                <a:lnTo>
                  <a:pt x="7905819" y="211122"/>
                </a:lnTo>
                <a:lnTo>
                  <a:pt x="7883615" y="172460"/>
                </a:lnTo>
                <a:lnTo>
                  <a:pt x="7857213" y="136842"/>
                </a:lnTo>
                <a:lnTo>
                  <a:pt x="7826954" y="104594"/>
                </a:lnTo>
                <a:lnTo>
                  <a:pt x="7793177" y="76038"/>
                </a:lnTo>
                <a:lnTo>
                  <a:pt x="7756223" y="51499"/>
                </a:lnTo>
                <a:lnTo>
                  <a:pt x="7716430" y="31302"/>
                </a:lnTo>
                <a:lnTo>
                  <a:pt x="7674139" y="15770"/>
                </a:lnTo>
                <a:lnTo>
                  <a:pt x="7629691" y="5228"/>
                </a:lnTo>
                <a:lnTo>
                  <a:pt x="7584185" y="86"/>
                </a:lnTo>
                <a:lnTo>
                  <a:pt x="380999" y="0"/>
                </a:lnTo>
                <a:lnTo>
                  <a:pt x="335678" y="2500"/>
                </a:lnTo>
                <a:lnTo>
                  <a:pt x="290045" y="10677"/>
                </a:lnTo>
                <a:lnTo>
                  <a:pt x="247077" y="24046"/>
                </a:lnTo>
                <a:lnTo>
                  <a:pt x="206287" y="42313"/>
                </a:lnTo>
                <a:lnTo>
                  <a:pt x="168053" y="65137"/>
                </a:lnTo>
                <a:lnTo>
                  <a:pt x="132754" y="92178"/>
                </a:lnTo>
                <a:lnTo>
                  <a:pt x="100769" y="123093"/>
                </a:lnTo>
                <a:lnTo>
                  <a:pt x="72477" y="157542"/>
                </a:lnTo>
                <a:lnTo>
                  <a:pt x="48256" y="195183"/>
                </a:lnTo>
                <a:lnTo>
                  <a:pt x="28485" y="235675"/>
                </a:lnTo>
                <a:lnTo>
                  <a:pt x="13544" y="278678"/>
                </a:lnTo>
                <a:lnTo>
                  <a:pt x="3809" y="323850"/>
                </a:lnTo>
                <a:lnTo>
                  <a:pt x="0" y="362712"/>
                </a:lnTo>
                <a:lnTo>
                  <a:pt x="0" y="1878330"/>
                </a:lnTo>
                <a:lnTo>
                  <a:pt x="1524" y="1897380"/>
                </a:lnTo>
                <a:lnTo>
                  <a:pt x="7620" y="1935480"/>
                </a:lnTo>
                <a:lnTo>
                  <a:pt x="20308" y="1982424"/>
                </a:lnTo>
                <a:lnTo>
                  <a:pt x="25146" y="1994024"/>
                </a:lnTo>
                <a:lnTo>
                  <a:pt x="25146" y="381762"/>
                </a:lnTo>
                <a:lnTo>
                  <a:pt x="25908" y="362712"/>
                </a:lnTo>
                <a:lnTo>
                  <a:pt x="32765" y="309372"/>
                </a:lnTo>
                <a:lnTo>
                  <a:pt x="44447" y="265972"/>
                </a:lnTo>
                <a:lnTo>
                  <a:pt x="61673" y="224453"/>
                </a:lnTo>
                <a:lnTo>
                  <a:pt x="84032" y="185432"/>
                </a:lnTo>
                <a:lnTo>
                  <a:pt x="111110" y="149525"/>
                </a:lnTo>
                <a:lnTo>
                  <a:pt x="142494" y="117348"/>
                </a:lnTo>
                <a:lnTo>
                  <a:pt x="207103" y="70767"/>
                </a:lnTo>
                <a:lnTo>
                  <a:pt x="248069" y="51065"/>
                </a:lnTo>
                <a:lnTo>
                  <a:pt x="291021" y="36899"/>
                </a:lnTo>
                <a:lnTo>
                  <a:pt x="335678" y="28262"/>
                </a:lnTo>
                <a:lnTo>
                  <a:pt x="381000" y="25197"/>
                </a:lnTo>
                <a:lnTo>
                  <a:pt x="7564374" y="25145"/>
                </a:lnTo>
                <a:lnTo>
                  <a:pt x="7582661" y="25907"/>
                </a:lnTo>
                <a:lnTo>
                  <a:pt x="7647385" y="35015"/>
                </a:lnTo>
                <a:lnTo>
                  <a:pt x="7691594" y="48556"/>
                </a:lnTo>
                <a:lnTo>
                  <a:pt x="7733157" y="67598"/>
                </a:lnTo>
                <a:lnTo>
                  <a:pt x="7771655" y="91688"/>
                </a:lnTo>
                <a:lnTo>
                  <a:pt x="7806672" y="120371"/>
                </a:lnTo>
                <a:lnTo>
                  <a:pt x="7837788" y="153192"/>
                </a:lnTo>
                <a:lnTo>
                  <a:pt x="7864586" y="189698"/>
                </a:lnTo>
                <a:lnTo>
                  <a:pt x="7886647" y="229434"/>
                </a:lnTo>
                <a:lnTo>
                  <a:pt x="7903553" y="271944"/>
                </a:lnTo>
                <a:lnTo>
                  <a:pt x="7914886" y="316776"/>
                </a:lnTo>
                <a:lnTo>
                  <a:pt x="7920228" y="363473"/>
                </a:lnTo>
                <a:lnTo>
                  <a:pt x="7920990" y="381761"/>
                </a:lnTo>
                <a:lnTo>
                  <a:pt x="7920990" y="1993296"/>
                </a:lnTo>
                <a:lnTo>
                  <a:pt x="7930338" y="1967719"/>
                </a:lnTo>
                <a:lnTo>
                  <a:pt x="7940616" y="1923470"/>
                </a:lnTo>
                <a:lnTo>
                  <a:pt x="7945374" y="1877567"/>
                </a:lnTo>
                <a:lnTo>
                  <a:pt x="7946135" y="1857755"/>
                </a:lnTo>
                <a:close/>
              </a:path>
              <a:path w="7946390" h="2239645">
                <a:moveTo>
                  <a:pt x="7920990" y="1993296"/>
                </a:moveTo>
                <a:lnTo>
                  <a:pt x="7920990" y="1857755"/>
                </a:lnTo>
                <a:lnTo>
                  <a:pt x="7920228" y="1876805"/>
                </a:lnTo>
                <a:lnTo>
                  <a:pt x="7918704" y="1895093"/>
                </a:lnTo>
                <a:lnTo>
                  <a:pt x="7910938" y="1941594"/>
                </a:lnTo>
                <a:lnTo>
                  <a:pt x="7897294" y="1985779"/>
                </a:lnTo>
                <a:lnTo>
                  <a:pt x="7878213" y="2027255"/>
                </a:lnTo>
                <a:lnTo>
                  <a:pt x="7854134" y="2065628"/>
                </a:lnTo>
                <a:lnTo>
                  <a:pt x="7825498" y="2100506"/>
                </a:lnTo>
                <a:lnTo>
                  <a:pt x="7792746" y="2131496"/>
                </a:lnTo>
                <a:lnTo>
                  <a:pt x="7756318" y="2158205"/>
                </a:lnTo>
                <a:lnTo>
                  <a:pt x="7716655" y="2180240"/>
                </a:lnTo>
                <a:lnTo>
                  <a:pt x="7674139" y="2197223"/>
                </a:lnTo>
                <a:lnTo>
                  <a:pt x="7629387" y="2208716"/>
                </a:lnTo>
                <a:lnTo>
                  <a:pt x="7583424" y="2214279"/>
                </a:lnTo>
                <a:lnTo>
                  <a:pt x="381000" y="2214324"/>
                </a:lnTo>
                <a:lnTo>
                  <a:pt x="334502" y="2211416"/>
                </a:lnTo>
                <a:lnTo>
                  <a:pt x="288970" y="2202381"/>
                </a:lnTo>
                <a:lnTo>
                  <a:pt x="245603" y="2187656"/>
                </a:lnTo>
                <a:lnTo>
                  <a:pt x="204836" y="2167632"/>
                </a:lnTo>
                <a:lnTo>
                  <a:pt x="167107" y="2142699"/>
                </a:lnTo>
                <a:lnTo>
                  <a:pt x="132852" y="2113246"/>
                </a:lnTo>
                <a:lnTo>
                  <a:pt x="102507" y="2079665"/>
                </a:lnTo>
                <a:lnTo>
                  <a:pt x="76508" y="2042346"/>
                </a:lnTo>
                <a:lnTo>
                  <a:pt x="55292" y="2001678"/>
                </a:lnTo>
                <a:lnTo>
                  <a:pt x="39296" y="1958052"/>
                </a:lnTo>
                <a:lnTo>
                  <a:pt x="28956" y="1911858"/>
                </a:lnTo>
                <a:lnTo>
                  <a:pt x="25146" y="1857756"/>
                </a:lnTo>
                <a:lnTo>
                  <a:pt x="25146" y="1994024"/>
                </a:lnTo>
                <a:lnTo>
                  <a:pt x="62540" y="2067870"/>
                </a:lnTo>
                <a:lnTo>
                  <a:pt x="91400" y="2106120"/>
                </a:lnTo>
                <a:lnTo>
                  <a:pt x="124968" y="2141220"/>
                </a:lnTo>
                <a:lnTo>
                  <a:pt x="194229" y="2190689"/>
                </a:lnTo>
                <a:lnTo>
                  <a:pt x="238371" y="2211985"/>
                </a:lnTo>
                <a:lnTo>
                  <a:pt x="284839" y="2227521"/>
                </a:lnTo>
                <a:lnTo>
                  <a:pt x="332885" y="2236847"/>
                </a:lnTo>
                <a:lnTo>
                  <a:pt x="381000" y="2239476"/>
                </a:lnTo>
                <a:lnTo>
                  <a:pt x="7584185" y="2239517"/>
                </a:lnTo>
                <a:lnTo>
                  <a:pt x="7603998" y="2237993"/>
                </a:lnTo>
                <a:lnTo>
                  <a:pt x="7649466" y="2230599"/>
                </a:lnTo>
                <a:lnTo>
                  <a:pt x="7693053" y="2217856"/>
                </a:lnTo>
                <a:lnTo>
                  <a:pt x="7734394" y="2200135"/>
                </a:lnTo>
                <a:lnTo>
                  <a:pt x="7773125" y="2177804"/>
                </a:lnTo>
                <a:lnTo>
                  <a:pt x="7808883" y="2151234"/>
                </a:lnTo>
                <a:lnTo>
                  <a:pt x="7841303" y="2120793"/>
                </a:lnTo>
                <a:lnTo>
                  <a:pt x="7870023" y="2086852"/>
                </a:lnTo>
                <a:lnTo>
                  <a:pt x="7894678" y="2049779"/>
                </a:lnTo>
                <a:lnTo>
                  <a:pt x="7914904" y="2009945"/>
                </a:lnTo>
                <a:lnTo>
                  <a:pt x="7920990" y="1993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45983" y="4970526"/>
            <a:ext cx="2470785" cy="0"/>
          </a:xfrm>
          <a:custGeom>
            <a:avLst/>
            <a:gdLst/>
            <a:ahLst/>
            <a:cxnLst/>
            <a:rect l="l" t="t" r="r" b="b"/>
            <a:pathLst>
              <a:path w="2470785">
                <a:moveTo>
                  <a:pt x="0" y="0"/>
                </a:moveTo>
                <a:lnTo>
                  <a:pt x="2470403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97265" y="5487923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>
                <a:moveTo>
                  <a:pt x="0" y="0"/>
                </a:moveTo>
                <a:lnTo>
                  <a:pt x="107442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33283" y="4665979"/>
            <a:ext cx="754697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Decreto </a:t>
            </a:r>
            <a:r>
              <a:rPr sz="2000" b="1" spc="-50" dirty="0">
                <a:solidFill>
                  <a:srgbClr val="FFFFFF"/>
                </a:solidFill>
                <a:latin typeface="Trebuchet MS"/>
                <a:cs typeface="Trebuchet MS"/>
              </a:rPr>
              <a:t>nº</a:t>
            </a:r>
            <a:r>
              <a:rPr sz="20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45" dirty="0">
                <a:solidFill>
                  <a:srgbClr val="FFFFFF"/>
                </a:solidFill>
                <a:latin typeface="Trebuchet MS"/>
                <a:cs typeface="Trebuchet MS"/>
              </a:rPr>
              <a:t>7.892/2013: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Art.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12.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 (...).</a:t>
            </a:r>
            <a:endParaRPr sz="20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85" dirty="0">
                <a:solidFill>
                  <a:srgbClr val="FFFFFF"/>
                </a:solidFill>
                <a:latin typeface="Trebuchet MS"/>
                <a:cs typeface="Trebuchet MS"/>
              </a:rPr>
              <a:t>§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2º 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vigência 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dos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contratos decorrentes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Sistema de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Registro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  Preços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será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definida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nos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instrumentos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convocatórios,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observado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disposto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art.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57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Lei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nº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8.666,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1993.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26521" y="6097523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>
                <a:moveTo>
                  <a:pt x="0" y="0"/>
                </a:moveTo>
                <a:lnTo>
                  <a:pt x="107441" y="0"/>
                </a:lnTo>
              </a:path>
            </a:pathLst>
          </a:custGeom>
          <a:ln w="167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967" y="2206751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5775" y="2193798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9646"/>
                </a:moveTo>
                <a:lnTo>
                  <a:pt x="7946135" y="358140"/>
                </a:lnTo>
                <a:lnTo>
                  <a:pt x="7945374" y="339852"/>
                </a:lnTo>
                <a:lnTo>
                  <a:pt x="7936002" y="274833"/>
                </a:lnTo>
                <a:lnTo>
                  <a:pt x="7922321" y="230391"/>
                </a:lnTo>
                <a:lnTo>
                  <a:pt x="7903228" y="188647"/>
                </a:lnTo>
                <a:lnTo>
                  <a:pt x="7879145" y="150008"/>
                </a:lnTo>
                <a:lnTo>
                  <a:pt x="7850495" y="114882"/>
                </a:lnTo>
                <a:lnTo>
                  <a:pt x="7817698" y="83678"/>
                </a:lnTo>
                <a:lnTo>
                  <a:pt x="7781127" y="56775"/>
                </a:lnTo>
                <a:lnTo>
                  <a:pt x="7741353" y="34666"/>
                </a:lnTo>
                <a:lnTo>
                  <a:pt x="7698633" y="17671"/>
                </a:lnTo>
                <a:lnTo>
                  <a:pt x="7653484" y="6237"/>
                </a:lnTo>
                <a:lnTo>
                  <a:pt x="7606283" y="762"/>
                </a:lnTo>
                <a:lnTo>
                  <a:pt x="7587996" y="0"/>
                </a:lnTo>
                <a:lnTo>
                  <a:pt x="357378" y="0"/>
                </a:lnTo>
                <a:lnTo>
                  <a:pt x="309946" y="3235"/>
                </a:lnTo>
                <a:lnTo>
                  <a:pt x="264255" y="12488"/>
                </a:lnTo>
                <a:lnTo>
                  <a:pt x="220744" y="27380"/>
                </a:lnTo>
                <a:lnTo>
                  <a:pt x="179851" y="47531"/>
                </a:lnTo>
                <a:lnTo>
                  <a:pt x="142015" y="72563"/>
                </a:lnTo>
                <a:lnTo>
                  <a:pt x="107677" y="102097"/>
                </a:lnTo>
                <a:lnTo>
                  <a:pt x="77275" y="135755"/>
                </a:lnTo>
                <a:lnTo>
                  <a:pt x="51248" y="173156"/>
                </a:lnTo>
                <a:lnTo>
                  <a:pt x="30035" y="213923"/>
                </a:lnTo>
                <a:lnTo>
                  <a:pt x="14076" y="257677"/>
                </a:lnTo>
                <a:lnTo>
                  <a:pt x="3809" y="304038"/>
                </a:lnTo>
                <a:lnTo>
                  <a:pt x="0" y="339852"/>
                </a:lnTo>
                <a:lnTo>
                  <a:pt x="0" y="1757934"/>
                </a:lnTo>
                <a:lnTo>
                  <a:pt x="6858" y="1812036"/>
                </a:lnTo>
                <a:lnTo>
                  <a:pt x="18968" y="1855861"/>
                </a:lnTo>
                <a:lnTo>
                  <a:pt x="25146" y="1870720"/>
                </a:lnTo>
                <a:lnTo>
                  <a:pt x="25146" y="340614"/>
                </a:lnTo>
                <a:lnTo>
                  <a:pt x="26670" y="323850"/>
                </a:lnTo>
                <a:lnTo>
                  <a:pt x="46458" y="240596"/>
                </a:lnTo>
                <a:lnTo>
                  <a:pt x="68751" y="193400"/>
                </a:lnTo>
                <a:lnTo>
                  <a:pt x="98197" y="150278"/>
                </a:lnTo>
                <a:lnTo>
                  <a:pt x="134111" y="112014"/>
                </a:lnTo>
                <a:lnTo>
                  <a:pt x="203874" y="63234"/>
                </a:lnTo>
                <a:lnTo>
                  <a:pt x="253041" y="42405"/>
                </a:lnTo>
                <a:lnTo>
                  <a:pt x="304846" y="29710"/>
                </a:lnTo>
                <a:lnTo>
                  <a:pt x="357378" y="25962"/>
                </a:lnTo>
                <a:lnTo>
                  <a:pt x="7607046" y="26046"/>
                </a:lnTo>
                <a:lnTo>
                  <a:pt x="7669894" y="35741"/>
                </a:lnTo>
                <a:lnTo>
                  <a:pt x="7714900" y="50628"/>
                </a:lnTo>
                <a:lnTo>
                  <a:pt x="7756793" y="71551"/>
                </a:lnTo>
                <a:lnTo>
                  <a:pt x="7795066" y="97966"/>
                </a:lnTo>
                <a:lnTo>
                  <a:pt x="7829211" y="129330"/>
                </a:lnTo>
                <a:lnTo>
                  <a:pt x="7858720" y="165100"/>
                </a:lnTo>
                <a:lnTo>
                  <a:pt x="7883084" y="204733"/>
                </a:lnTo>
                <a:lnTo>
                  <a:pt x="7901796" y="247685"/>
                </a:lnTo>
                <a:lnTo>
                  <a:pt x="7914346" y="293414"/>
                </a:lnTo>
                <a:lnTo>
                  <a:pt x="7920228" y="341376"/>
                </a:lnTo>
                <a:lnTo>
                  <a:pt x="7920228" y="1870841"/>
                </a:lnTo>
                <a:lnTo>
                  <a:pt x="7928668" y="1849541"/>
                </a:lnTo>
                <a:lnTo>
                  <a:pt x="7940023" y="1804353"/>
                </a:lnTo>
                <a:lnTo>
                  <a:pt x="7945374" y="1757172"/>
                </a:lnTo>
                <a:lnTo>
                  <a:pt x="7946135" y="1739646"/>
                </a:lnTo>
                <a:close/>
              </a:path>
              <a:path w="7946390" h="2097404">
                <a:moveTo>
                  <a:pt x="7920228" y="1870841"/>
                </a:moveTo>
                <a:lnTo>
                  <a:pt x="7920228" y="1757172"/>
                </a:lnTo>
                <a:lnTo>
                  <a:pt x="7918704" y="1773936"/>
                </a:lnTo>
                <a:lnTo>
                  <a:pt x="7910257" y="1821654"/>
                </a:lnTo>
                <a:lnTo>
                  <a:pt x="7895324" y="1866670"/>
                </a:lnTo>
                <a:lnTo>
                  <a:pt x="7874424" y="1908505"/>
                </a:lnTo>
                <a:lnTo>
                  <a:pt x="7848078" y="1946676"/>
                </a:lnTo>
                <a:lnTo>
                  <a:pt x="7816805" y="1980704"/>
                </a:lnTo>
                <a:lnTo>
                  <a:pt x="7781127" y="2010109"/>
                </a:lnTo>
                <a:lnTo>
                  <a:pt x="7741562" y="2034409"/>
                </a:lnTo>
                <a:lnTo>
                  <a:pt x="7698633" y="2053124"/>
                </a:lnTo>
                <a:lnTo>
                  <a:pt x="7652859" y="2065774"/>
                </a:lnTo>
                <a:lnTo>
                  <a:pt x="7605522" y="2071781"/>
                </a:lnTo>
                <a:lnTo>
                  <a:pt x="357378" y="2071878"/>
                </a:lnTo>
                <a:lnTo>
                  <a:pt x="309129" y="2068413"/>
                </a:lnTo>
                <a:lnTo>
                  <a:pt x="262800" y="2058183"/>
                </a:lnTo>
                <a:lnTo>
                  <a:pt x="218955" y="2041665"/>
                </a:lnTo>
                <a:lnTo>
                  <a:pt x="178156" y="2019335"/>
                </a:lnTo>
                <a:lnTo>
                  <a:pt x="140970" y="1991667"/>
                </a:lnTo>
                <a:lnTo>
                  <a:pt x="107958" y="1959139"/>
                </a:lnTo>
                <a:lnTo>
                  <a:pt x="79687" y="1922226"/>
                </a:lnTo>
                <a:lnTo>
                  <a:pt x="56720" y="1881404"/>
                </a:lnTo>
                <a:lnTo>
                  <a:pt x="39622" y="1837149"/>
                </a:lnTo>
                <a:lnTo>
                  <a:pt x="28956" y="1789938"/>
                </a:lnTo>
                <a:lnTo>
                  <a:pt x="25146" y="1756410"/>
                </a:lnTo>
                <a:lnTo>
                  <a:pt x="25146" y="1870720"/>
                </a:lnTo>
                <a:lnTo>
                  <a:pt x="58510" y="1936326"/>
                </a:lnTo>
                <a:lnTo>
                  <a:pt x="85602" y="1972249"/>
                </a:lnTo>
                <a:lnTo>
                  <a:pt x="117348" y="2004822"/>
                </a:lnTo>
                <a:lnTo>
                  <a:pt x="181514" y="2051139"/>
                </a:lnTo>
                <a:lnTo>
                  <a:pt x="223034" y="2071173"/>
                </a:lnTo>
                <a:lnTo>
                  <a:pt x="267141" y="2085804"/>
                </a:lnTo>
                <a:lnTo>
                  <a:pt x="312401" y="2094573"/>
                </a:lnTo>
                <a:lnTo>
                  <a:pt x="357378" y="2097024"/>
                </a:lnTo>
                <a:lnTo>
                  <a:pt x="7607046" y="2097024"/>
                </a:lnTo>
                <a:lnTo>
                  <a:pt x="7671337" y="2087628"/>
                </a:lnTo>
                <a:lnTo>
                  <a:pt x="7715825" y="2073886"/>
                </a:lnTo>
                <a:lnTo>
                  <a:pt x="7757621" y="2054707"/>
                </a:lnTo>
                <a:lnTo>
                  <a:pt x="7796310" y="2030519"/>
                </a:lnTo>
                <a:lnTo>
                  <a:pt x="7831479" y="2001755"/>
                </a:lnTo>
                <a:lnTo>
                  <a:pt x="7862713" y="1968844"/>
                </a:lnTo>
                <a:lnTo>
                  <a:pt x="7889599" y="1932217"/>
                </a:lnTo>
                <a:lnTo>
                  <a:pt x="7911722" y="1892306"/>
                </a:lnTo>
                <a:lnTo>
                  <a:pt x="7920228" y="18708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4393" y="2657094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614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7291" y="2295397"/>
            <a:ext cx="7560309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5705">
              <a:lnSpc>
                <a:spcPct val="100000"/>
              </a:lnSpc>
              <a:spcBef>
                <a:spcPts val="100"/>
              </a:spcBef>
            </a:pPr>
            <a:r>
              <a:rPr sz="2400" b="1" spc="-95" dirty="0">
                <a:solidFill>
                  <a:srgbClr val="FFFFFF"/>
                </a:solidFill>
                <a:latin typeface="Trebuchet MS"/>
                <a:cs typeface="Trebuchet MS"/>
              </a:rPr>
              <a:t>QUESTIONAMENTOS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sz="2400" spc="31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ata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não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estiver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mais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vigente,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contrato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pode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ser 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aditivado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aumentar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seus</a:t>
            </a:r>
            <a:r>
              <a:rPr sz="2400" spc="-4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quantitativos?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3717" y="778002"/>
            <a:ext cx="1426463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207" y="1060958"/>
            <a:ext cx="53187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</a:t>
            </a:r>
            <a:r>
              <a:rPr spc="-229" dirty="0"/>
              <a:t> </a:t>
            </a:r>
            <a:r>
              <a:rPr dirty="0"/>
              <a:t>REGISTRO 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PREÇO</a:t>
            </a:r>
          </a:p>
        </p:txBody>
      </p:sp>
      <p:sp>
        <p:nvSpPr>
          <p:cNvPr id="8" name="object 8"/>
          <p:cNvSpPr/>
          <p:nvPr/>
        </p:nvSpPr>
        <p:spPr>
          <a:xfrm>
            <a:off x="1346339" y="4349496"/>
            <a:ext cx="7920990" cy="2215515"/>
          </a:xfrm>
          <a:custGeom>
            <a:avLst/>
            <a:gdLst/>
            <a:ahLst/>
            <a:cxnLst/>
            <a:rect l="l" t="t" r="r" b="b"/>
            <a:pathLst>
              <a:path w="7920990" h="2215515">
                <a:moveTo>
                  <a:pt x="7920990" y="1845564"/>
                </a:moveTo>
                <a:lnTo>
                  <a:pt x="7920990" y="369569"/>
                </a:lnTo>
                <a:lnTo>
                  <a:pt x="7918112" y="323190"/>
                </a:lnTo>
                <a:lnTo>
                  <a:pt x="7909712" y="278536"/>
                </a:lnTo>
                <a:lnTo>
                  <a:pt x="7896136" y="235952"/>
                </a:lnTo>
                <a:lnTo>
                  <a:pt x="7877732" y="195785"/>
                </a:lnTo>
                <a:lnTo>
                  <a:pt x="7854848" y="158379"/>
                </a:lnTo>
                <a:lnTo>
                  <a:pt x="7827831" y="124080"/>
                </a:lnTo>
                <a:lnTo>
                  <a:pt x="7797028" y="93233"/>
                </a:lnTo>
                <a:lnTo>
                  <a:pt x="7762788" y="66185"/>
                </a:lnTo>
                <a:lnTo>
                  <a:pt x="7725457" y="43279"/>
                </a:lnTo>
                <a:lnTo>
                  <a:pt x="7685383" y="24862"/>
                </a:lnTo>
                <a:lnTo>
                  <a:pt x="7642915" y="11280"/>
                </a:lnTo>
                <a:lnTo>
                  <a:pt x="7598398" y="2877"/>
                </a:lnTo>
                <a:lnTo>
                  <a:pt x="7552182" y="0"/>
                </a:lnTo>
                <a:lnTo>
                  <a:pt x="369570" y="0"/>
                </a:lnTo>
                <a:lnTo>
                  <a:pt x="323190" y="2877"/>
                </a:lnTo>
                <a:lnTo>
                  <a:pt x="278536" y="11280"/>
                </a:lnTo>
                <a:lnTo>
                  <a:pt x="235952" y="24862"/>
                </a:lnTo>
                <a:lnTo>
                  <a:pt x="195785" y="43279"/>
                </a:lnTo>
                <a:lnTo>
                  <a:pt x="158379" y="66185"/>
                </a:lnTo>
                <a:lnTo>
                  <a:pt x="124080" y="93233"/>
                </a:lnTo>
                <a:lnTo>
                  <a:pt x="93233" y="124080"/>
                </a:lnTo>
                <a:lnTo>
                  <a:pt x="66185" y="158379"/>
                </a:lnTo>
                <a:lnTo>
                  <a:pt x="43279" y="195785"/>
                </a:lnTo>
                <a:lnTo>
                  <a:pt x="24862" y="235952"/>
                </a:lnTo>
                <a:lnTo>
                  <a:pt x="11280" y="278536"/>
                </a:lnTo>
                <a:lnTo>
                  <a:pt x="2877" y="323190"/>
                </a:lnTo>
                <a:lnTo>
                  <a:pt x="0" y="369570"/>
                </a:lnTo>
                <a:lnTo>
                  <a:pt x="0" y="1845564"/>
                </a:lnTo>
                <a:lnTo>
                  <a:pt x="2877" y="1891943"/>
                </a:lnTo>
                <a:lnTo>
                  <a:pt x="11280" y="1936597"/>
                </a:lnTo>
                <a:lnTo>
                  <a:pt x="24862" y="1979181"/>
                </a:lnTo>
                <a:lnTo>
                  <a:pt x="43279" y="2019348"/>
                </a:lnTo>
                <a:lnTo>
                  <a:pt x="66185" y="2056754"/>
                </a:lnTo>
                <a:lnTo>
                  <a:pt x="93233" y="2091053"/>
                </a:lnTo>
                <a:lnTo>
                  <a:pt x="124080" y="2121900"/>
                </a:lnTo>
                <a:lnTo>
                  <a:pt x="158379" y="2148948"/>
                </a:lnTo>
                <a:lnTo>
                  <a:pt x="195785" y="2171854"/>
                </a:lnTo>
                <a:lnTo>
                  <a:pt x="235952" y="2190271"/>
                </a:lnTo>
                <a:lnTo>
                  <a:pt x="278536" y="2203853"/>
                </a:lnTo>
                <a:lnTo>
                  <a:pt x="323190" y="2212256"/>
                </a:lnTo>
                <a:lnTo>
                  <a:pt x="369570" y="2215134"/>
                </a:lnTo>
                <a:lnTo>
                  <a:pt x="7552182" y="2215134"/>
                </a:lnTo>
                <a:lnTo>
                  <a:pt x="7598398" y="2212256"/>
                </a:lnTo>
                <a:lnTo>
                  <a:pt x="7642915" y="2203853"/>
                </a:lnTo>
                <a:lnTo>
                  <a:pt x="7685383" y="2190271"/>
                </a:lnTo>
                <a:lnTo>
                  <a:pt x="7725457" y="2171854"/>
                </a:lnTo>
                <a:lnTo>
                  <a:pt x="7762788" y="2148948"/>
                </a:lnTo>
                <a:lnTo>
                  <a:pt x="7797028" y="2121900"/>
                </a:lnTo>
                <a:lnTo>
                  <a:pt x="7827831" y="2091053"/>
                </a:lnTo>
                <a:lnTo>
                  <a:pt x="7854848" y="2056754"/>
                </a:lnTo>
                <a:lnTo>
                  <a:pt x="7877732" y="2019348"/>
                </a:lnTo>
                <a:lnTo>
                  <a:pt x="7896136" y="1979181"/>
                </a:lnTo>
                <a:lnTo>
                  <a:pt x="7909712" y="1936597"/>
                </a:lnTo>
                <a:lnTo>
                  <a:pt x="7918112" y="1891943"/>
                </a:lnTo>
                <a:lnTo>
                  <a:pt x="7920990" y="184556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4147" y="4337303"/>
            <a:ext cx="7946390" cy="2239645"/>
          </a:xfrm>
          <a:custGeom>
            <a:avLst/>
            <a:gdLst/>
            <a:ahLst/>
            <a:cxnLst/>
            <a:rect l="l" t="t" r="r" b="b"/>
            <a:pathLst>
              <a:path w="7946390" h="2239645">
                <a:moveTo>
                  <a:pt x="7946135" y="1857755"/>
                </a:moveTo>
                <a:lnTo>
                  <a:pt x="7946135" y="380999"/>
                </a:lnTo>
                <a:lnTo>
                  <a:pt x="7945374" y="361949"/>
                </a:lnTo>
                <a:lnTo>
                  <a:pt x="7936276" y="296285"/>
                </a:lnTo>
                <a:lnTo>
                  <a:pt x="7923486" y="252505"/>
                </a:lnTo>
                <a:lnTo>
                  <a:pt x="7905819" y="211122"/>
                </a:lnTo>
                <a:lnTo>
                  <a:pt x="7883615" y="172460"/>
                </a:lnTo>
                <a:lnTo>
                  <a:pt x="7857213" y="136842"/>
                </a:lnTo>
                <a:lnTo>
                  <a:pt x="7826954" y="104594"/>
                </a:lnTo>
                <a:lnTo>
                  <a:pt x="7793177" y="76038"/>
                </a:lnTo>
                <a:lnTo>
                  <a:pt x="7756223" y="51499"/>
                </a:lnTo>
                <a:lnTo>
                  <a:pt x="7716430" y="31302"/>
                </a:lnTo>
                <a:lnTo>
                  <a:pt x="7674139" y="15770"/>
                </a:lnTo>
                <a:lnTo>
                  <a:pt x="7629691" y="5228"/>
                </a:lnTo>
                <a:lnTo>
                  <a:pt x="7584185" y="86"/>
                </a:lnTo>
                <a:lnTo>
                  <a:pt x="380999" y="0"/>
                </a:lnTo>
                <a:lnTo>
                  <a:pt x="335678" y="2500"/>
                </a:lnTo>
                <a:lnTo>
                  <a:pt x="290045" y="10677"/>
                </a:lnTo>
                <a:lnTo>
                  <a:pt x="247077" y="24046"/>
                </a:lnTo>
                <a:lnTo>
                  <a:pt x="206287" y="42313"/>
                </a:lnTo>
                <a:lnTo>
                  <a:pt x="168053" y="65137"/>
                </a:lnTo>
                <a:lnTo>
                  <a:pt x="132754" y="92178"/>
                </a:lnTo>
                <a:lnTo>
                  <a:pt x="100769" y="123093"/>
                </a:lnTo>
                <a:lnTo>
                  <a:pt x="72477" y="157542"/>
                </a:lnTo>
                <a:lnTo>
                  <a:pt x="48256" y="195183"/>
                </a:lnTo>
                <a:lnTo>
                  <a:pt x="28485" y="235675"/>
                </a:lnTo>
                <a:lnTo>
                  <a:pt x="13544" y="278678"/>
                </a:lnTo>
                <a:lnTo>
                  <a:pt x="3809" y="323850"/>
                </a:lnTo>
                <a:lnTo>
                  <a:pt x="0" y="362712"/>
                </a:lnTo>
                <a:lnTo>
                  <a:pt x="0" y="1878330"/>
                </a:lnTo>
                <a:lnTo>
                  <a:pt x="1524" y="1897380"/>
                </a:lnTo>
                <a:lnTo>
                  <a:pt x="7620" y="1935480"/>
                </a:lnTo>
                <a:lnTo>
                  <a:pt x="20308" y="1982424"/>
                </a:lnTo>
                <a:lnTo>
                  <a:pt x="25146" y="1994024"/>
                </a:lnTo>
                <a:lnTo>
                  <a:pt x="25146" y="381762"/>
                </a:lnTo>
                <a:lnTo>
                  <a:pt x="25908" y="362712"/>
                </a:lnTo>
                <a:lnTo>
                  <a:pt x="32765" y="309372"/>
                </a:lnTo>
                <a:lnTo>
                  <a:pt x="44447" y="265972"/>
                </a:lnTo>
                <a:lnTo>
                  <a:pt x="61673" y="224453"/>
                </a:lnTo>
                <a:lnTo>
                  <a:pt x="84032" y="185432"/>
                </a:lnTo>
                <a:lnTo>
                  <a:pt x="111110" y="149525"/>
                </a:lnTo>
                <a:lnTo>
                  <a:pt x="142494" y="117348"/>
                </a:lnTo>
                <a:lnTo>
                  <a:pt x="207103" y="70767"/>
                </a:lnTo>
                <a:lnTo>
                  <a:pt x="248069" y="51065"/>
                </a:lnTo>
                <a:lnTo>
                  <a:pt x="291021" y="36899"/>
                </a:lnTo>
                <a:lnTo>
                  <a:pt x="335678" y="28262"/>
                </a:lnTo>
                <a:lnTo>
                  <a:pt x="381000" y="25197"/>
                </a:lnTo>
                <a:lnTo>
                  <a:pt x="7564374" y="25145"/>
                </a:lnTo>
                <a:lnTo>
                  <a:pt x="7582661" y="25907"/>
                </a:lnTo>
                <a:lnTo>
                  <a:pt x="7647385" y="35015"/>
                </a:lnTo>
                <a:lnTo>
                  <a:pt x="7691594" y="48556"/>
                </a:lnTo>
                <a:lnTo>
                  <a:pt x="7733157" y="67598"/>
                </a:lnTo>
                <a:lnTo>
                  <a:pt x="7771655" y="91688"/>
                </a:lnTo>
                <a:lnTo>
                  <a:pt x="7806672" y="120371"/>
                </a:lnTo>
                <a:lnTo>
                  <a:pt x="7837788" y="153192"/>
                </a:lnTo>
                <a:lnTo>
                  <a:pt x="7864586" y="189698"/>
                </a:lnTo>
                <a:lnTo>
                  <a:pt x="7886647" y="229434"/>
                </a:lnTo>
                <a:lnTo>
                  <a:pt x="7903553" y="271944"/>
                </a:lnTo>
                <a:lnTo>
                  <a:pt x="7914886" y="316776"/>
                </a:lnTo>
                <a:lnTo>
                  <a:pt x="7920228" y="363473"/>
                </a:lnTo>
                <a:lnTo>
                  <a:pt x="7920990" y="381761"/>
                </a:lnTo>
                <a:lnTo>
                  <a:pt x="7920990" y="1993296"/>
                </a:lnTo>
                <a:lnTo>
                  <a:pt x="7930338" y="1967719"/>
                </a:lnTo>
                <a:lnTo>
                  <a:pt x="7940616" y="1923470"/>
                </a:lnTo>
                <a:lnTo>
                  <a:pt x="7945374" y="1877567"/>
                </a:lnTo>
                <a:lnTo>
                  <a:pt x="7946135" y="1857755"/>
                </a:lnTo>
                <a:close/>
              </a:path>
              <a:path w="7946390" h="2239645">
                <a:moveTo>
                  <a:pt x="7920990" y="1993296"/>
                </a:moveTo>
                <a:lnTo>
                  <a:pt x="7920990" y="1857755"/>
                </a:lnTo>
                <a:lnTo>
                  <a:pt x="7920228" y="1876805"/>
                </a:lnTo>
                <a:lnTo>
                  <a:pt x="7918704" y="1895093"/>
                </a:lnTo>
                <a:lnTo>
                  <a:pt x="7910938" y="1941594"/>
                </a:lnTo>
                <a:lnTo>
                  <a:pt x="7897294" y="1985779"/>
                </a:lnTo>
                <a:lnTo>
                  <a:pt x="7878213" y="2027255"/>
                </a:lnTo>
                <a:lnTo>
                  <a:pt x="7854134" y="2065628"/>
                </a:lnTo>
                <a:lnTo>
                  <a:pt x="7825498" y="2100506"/>
                </a:lnTo>
                <a:lnTo>
                  <a:pt x="7792746" y="2131496"/>
                </a:lnTo>
                <a:lnTo>
                  <a:pt x="7756318" y="2158205"/>
                </a:lnTo>
                <a:lnTo>
                  <a:pt x="7716655" y="2180240"/>
                </a:lnTo>
                <a:lnTo>
                  <a:pt x="7674139" y="2197223"/>
                </a:lnTo>
                <a:lnTo>
                  <a:pt x="7629387" y="2208716"/>
                </a:lnTo>
                <a:lnTo>
                  <a:pt x="7583424" y="2214279"/>
                </a:lnTo>
                <a:lnTo>
                  <a:pt x="381000" y="2214324"/>
                </a:lnTo>
                <a:lnTo>
                  <a:pt x="334502" y="2211416"/>
                </a:lnTo>
                <a:lnTo>
                  <a:pt x="288970" y="2202381"/>
                </a:lnTo>
                <a:lnTo>
                  <a:pt x="245603" y="2187656"/>
                </a:lnTo>
                <a:lnTo>
                  <a:pt x="204836" y="2167632"/>
                </a:lnTo>
                <a:lnTo>
                  <a:pt x="167107" y="2142699"/>
                </a:lnTo>
                <a:lnTo>
                  <a:pt x="132852" y="2113246"/>
                </a:lnTo>
                <a:lnTo>
                  <a:pt x="102507" y="2079665"/>
                </a:lnTo>
                <a:lnTo>
                  <a:pt x="76508" y="2042346"/>
                </a:lnTo>
                <a:lnTo>
                  <a:pt x="55292" y="2001678"/>
                </a:lnTo>
                <a:lnTo>
                  <a:pt x="39296" y="1958052"/>
                </a:lnTo>
                <a:lnTo>
                  <a:pt x="28956" y="1911858"/>
                </a:lnTo>
                <a:lnTo>
                  <a:pt x="25146" y="1857756"/>
                </a:lnTo>
                <a:lnTo>
                  <a:pt x="25146" y="1994024"/>
                </a:lnTo>
                <a:lnTo>
                  <a:pt x="62540" y="2067870"/>
                </a:lnTo>
                <a:lnTo>
                  <a:pt x="91400" y="2106120"/>
                </a:lnTo>
                <a:lnTo>
                  <a:pt x="124968" y="2141220"/>
                </a:lnTo>
                <a:lnTo>
                  <a:pt x="194229" y="2190689"/>
                </a:lnTo>
                <a:lnTo>
                  <a:pt x="238371" y="2211985"/>
                </a:lnTo>
                <a:lnTo>
                  <a:pt x="284839" y="2227521"/>
                </a:lnTo>
                <a:lnTo>
                  <a:pt x="332885" y="2236847"/>
                </a:lnTo>
                <a:lnTo>
                  <a:pt x="381000" y="2239476"/>
                </a:lnTo>
                <a:lnTo>
                  <a:pt x="7584185" y="2239517"/>
                </a:lnTo>
                <a:lnTo>
                  <a:pt x="7603998" y="2237993"/>
                </a:lnTo>
                <a:lnTo>
                  <a:pt x="7649466" y="2230599"/>
                </a:lnTo>
                <a:lnTo>
                  <a:pt x="7693053" y="2217856"/>
                </a:lnTo>
                <a:lnTo>
                  <a:pt x="7734394" y="2200135"/>
                </a:lnTo>
                <a:lnTo>
                  <a:pt x="7773125" y="2177804"/>
                </a:lnTo>
                <a:lnTo>
                  <a:pt x="7808883" y="2151234"/>
                </a:lnTo>
                <a:lnTo>
                  <a:pt x="7841303" y="2120793"/>
                </a:lnTo>
                <a:lnTo>
                  <a:pt x="7870023" y="2086852"/>
                </a:lnTo>
                <a:lnTo>
                  <a:pt x="7894678" y="2049779"/>
                </a:lnTo>
                <a:lnTo>
                  <a:pt x="7914904" y="2009945"/>
                </a:lnTo>
                <a:lnTo>
                  <a:pt x="7920990" y="1993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33283" y="5058409"/>
            <a:ext cx="75457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35330" algn="l"/>
                <a:tab pos="1489075" algn="l"/>
                <a:tab pos="2063750" algn="l"/>
                <a:tab pos="3314700" algn="l"/>
                <a:tab pos="3643629" algn="l"/>
                <a:tab pos="4860925" algn="l"/>
                <a:tab pos="5403850" algn="l"/>
                <a:tab pos="6264275" algn="l"/>
                <a:tab pos="6580505" algn="l"/>
                <a:tab pos="7106920" algn="l"/>
              </a:tabLst>
            </a:pP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SIM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Uma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195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assinad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9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passa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sua 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vigência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independentemente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vigência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400" spc="-48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ata.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967" y="2206751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5775" y="2193798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9646"/>
                </a:moveTo>
                <a:lnTo>
                  <a:pt x="7946135" y="358140"/>
                </a:lnTo>
                <a:lnTo>
                  <a:pt x="7945374" y="339852"/>
                </a:lnTo>
                <a:lnTo>
                  <a:pt x="7936002" y="274833"/>
                </a:lnTo>
                <a:lnTo>
                  <a:pt x="7922321" y="230391"/>
                </a:lnTo>
                <a:lnTo>
                  <a:pt x="7903228" y="188647"/>
                </a:lnTo>
                <a:lnTo>
                  <a:pt x="7879145" y="150008"/>
                </a:lnTo>
                <a:lnTo>
                  <a:pt x="7850495" y="114882"/>
                </a:lnTo>
                <a:lnTo>
                  <a:pt x="7817698" y="83678"/>
                </a:lnTo>
                <a:lnTo>
                  <a:pt x="7781127" y="56775"/>
                </a:lnTo>
                <a:lnTo>
                  <a:pt x="7741353" y="34666"/>
                </a:lnTo>
                <a:lnTo>
                  <a:pt x="7698633" y="17671"/>
                </a:lnTo>
                <a:lnTo>
                  <a:pt x="7653484" y="6237"/>
                </a:lnTo>
                <a:lnTo>
                  <a:pt x="7606283" y="762"/>
                </a:lnTo>
                <a:lnTo>
                  <a:pt x="7587996" y="0"/>
                </a:lnTo>
                <a:lnTo>
                  <a:pt x="357378" y="0"/>
                </a:lnTo>
                <a:lnTo>
                  <a:pt x="309946" y="3235"/>
                </a:lnTo>
                <a:lnTo>
                  <a:pt x="264255" y="12488"/>
                </a:lnTo>
                <a:lnTo>
                  <a:pt x="220744" y="27380"/>
                </a:lnTo>
                <a:lnTo>
                  <a:pt x="179851" y="47531"/>
                </a:lnTo>
                <a:lnTo>
                  <a:pt x="142015" y="72563"/>
                </a:lnTo>
                <a:lnTo>
                  <a:pt x="107677" y="102097"/>
                </a:lnTo>
                <a:lnTo>
                  <a:pt x="77275" y="135755"/>
                </a:lnTo>
                <a:lnTo>
                  <a:pt x="51248" y="173156"/>
                </a:lnTo>
                <a:lnTo>
                  <a:pt x="30035" y="213923"/>
                </a:lnTo>
                <a:lnTo>
                  <a:pt x="14076" y="257677"/>
                </a:lnTo>
                <a:lnTo>
                  <a:pt x="3809" y="304038"/>
                </a:lnTo>
                <a:lnTo>
                  <a:pt x="0" y="339852"/>
                </a:lnTo>
                <a:lnTo>
                  <a:pt x="0" y="1757934"/>
                </a:lnTo>
                <a:lnTo>
                  <a:pt x="6858" y="1812036"/>
                </a:lnTo>
                <a:lnTo>
                  <a:pt x="18968" y="1855861"/>
                </a:lnTo>
                <a:lnTo>
                  <a:pt x="25146" y="1870720"/>
                </a:lnTo>
                <a:lnTo>
                  <a:pt x="25146" y="340614"/>
                </a:lnTo>
                <a:lnTo>
                  <a:pt x="26670" y="323850"/>
                </a:lnTo>
                <a:lnTo>
                  <a:pt x="46458" y="240596"/>
                </a:lnTo>
                <a:lnTo>
                  <a:pt x="68751" y="193400"/>
                </a:lnTo>
                <a:lnTo>
                  <a:pt x="98197" y="150278"/>
                </a:lnTo>
                <a:lnTo>
                  <a:pt x="134111" y="112014"/>
                </a:lnTo>
                <a:lnTo>
                  <a:pt x="203874" y="63234"/>
                </a:lnTo>
                <a:lnTo>
                  <a:pt x="253041" y="42405"/>
                </a:lnTo>
                <a:lnTo>
                  <a:pt x="304846" y="29710"/>
                </a:lnTo>
                <a:lnTo>
                  <a:pt x="357378" y="25962"/>
                </a:lnTo>
                <a:lnTo>
                  <a:pt x="7607046" y="26046"/>
                </a:lnTo>
                <a:lnTo>
                  <a:pt x="7669894" y="35741"/>
                </a:lnTo>
                <a:lnTo>
                  <a:pt x="7714900" y="50628"/>
                </a:lnTo>
                <a:lnTo>
                  <a:pt x="7756793" y="71551"/>
                </a:lnTo>
                <a:lnTo>
                  <a:pt x="7795066" y="97966"/>
                </a:lnTo>
                <a:lnTo>
                  <a:pt x="7829211" y="129330"/>
                </a:lnTo>
                <a:lnTo>
                  <a:pt x="7858720" y="165100"/>
                </a:lnTo>
                <a:lnTo>
                  <a:pt x="7883084" y="204733"/>
                </a:lnTo>
                <a:lnTo>
                  <a:pt x="7901796" y="247685"/>
                </a:lnTo>
                <a:lnTo>
                  <a:pt x="7914346" y="293414"/>
                </a:lnTo>
                <a:lnTo>
                  <a:pt x="7920228" y="341376"/>
                </a:lnTo>
                <a:lnTo>
                  <a:pt x="7920228" y="1870841"/>
                </a:lnTo>
                <a:lnTo>
                  <a:pt x="7928668" y="1849541"/>
                </a:lnTo>
                <a:lnTo>
                  <a:pt x="7940023" y="1804353"/>
                </a:lnTo>
                <a:lnTo>
                  <a:pt x="7945374" y="1757172"/>
                </a:lnTo>
                <a:lnTo>
                  <a:pt x="7946135" y="1739646"/>
                </a:lnTo>
                <a:close/>
              </a:path>
              <a:path w="7946390" h="2097404">
                <a:moveTo>
                  <a:pt x="7920228" y="1870841"/>
                </a:moveTo>
                <a:lnTo>
                  <a:pt x="7920228" y="1757172"/>
                </a:lnTo>
                <a:lnTo>
                  <a:pt x="7918704" y="1773936"/>
                </a:lnTo>
                <a:lnTo>
                  <a:pt x="7910257" y="1821654"/>
                </a:lnTo>
                <a:lnTo>
                  <a:pt x="7895324" y="1866670"/>
                </a:lnTo>
                <a:lnTo>
                  <a:pt x="7874424" y="1908505"/>
                </a:lnTo>
                <a:lnTo>
                  <a:pt x="7848078" y="1946676"/>
                </a:lnTo>
                <a:lnTo>
                  <a:pt x="7816805" y="1980704"/>
                </a:lnTo>
                <a:lnTo>
                  <a:pt x="7781127" y="2010109"/>
                </a:lnTo>
                <a:lnTo>
                  <a:pt x="7741562" y="2034409"/>
                </a:lnTo>
                <a:lnTo>
                  <a:pt x="7698633" y="2053124"/>
                </a:lnTo>
                <a:lnTo>
                  <a:pt x="7652859" y="2065774"/>
                </a:lnTo>
                <a:lnTo>
                  <a:pt x="7605522" y="2071781"/>
                </a:lnTo>
                <a:lnTo>
                  <a:pt x="357378" y="2071878"/>
                </a:lnTo>
                <a:lnTo>
                  <a:pt x="309129" y="2068413"/>
                </a:lnTo>
                <a:lnTo>
                  <a:pt x="262800" y="2058183"/>
                </a:lnTo>
                <a:lnTo>
                  <a:pt x="218955" y="2041665"/>
                </a:lnTo>
                <a:lnTo>
                  <a:pt x="178156" y="2019335"/>
                </a:lnTo>
                <a:lnTo>
                  <a:pt x="140970" y="1991667"/>
                </a:lnTo>
                <a:lnTo>
                  <a:pt x="107958" y="1959139"/>
                </a:lnTo>
                <a:lnTo>
                  <a:pt x="79687" y="1922226"/>
                </a:lnTo>
                <a:lnTo>
                  <a:pt x="56720" y="1881404"/>
                </a:lnTo>
                <a:lnTo>
                  <a:pt x="39622" y="1837149"/>
                </a:lnTo>
                <a:lnTo>
                  <a:pt x="28956" y="1789938"/>
                </a:lnTo>
                <a:lnTo>
                  <a:pt x="25146" y="1756410"/>
                </a:lnTo>
                <a:lnTo>
                  <a:pt x="25146" y="1870720"/>
                </a:lnTo>
                <a:lnTo>
                  <a:pt x="58510" y="1936326"/>
                </a:lnTo>
                <a:lnTo>
                  <a:pt x="85602" y="1972249"/>
                </a:lnTo>
                <a:lnTo>
                  <a:pt x="117348" y="2004822"/>
                </a:lnTo>
                <a:lnTo>
                  <a:pt x="181514" y="2051139"/>
                </a:lnTo>
                <a:lnTo>
                  <a:pt x="223034" y="2071173"/>
                </a:lnTo>
                <a:lnTo>
                  <a:pt x="267141" y="2085804"/>
                </a:lnTo>
                <a:lnTo>
                  <a:pt x="312401" y="2094573"/>
                </a:lnTo>
                <a:lnTo>
                  <a:pt x="357378" y="2097024"/>
                </a:lnTo>
                <a:lnTo>
                  <a:pt x="7607046" y="2097024"/>
                </a:lnTo>
                <a:lnTo>
                  <a:pt x="7671337" y="2087628"/>
                </a:lnTo>
                <a:lnTo>
                  <a:pt x="7715825" y="2073886"/>
                </a:lnTo>
                <a:lnTo>
                  <a:pt x="7757621" y="2054707"/>
                </a:lnTo>
                <a:lnTo>
                  <a:pt x="7796310" y="2030519"/>
                </a:lnTo>
                <a:lnTo>
                  <a:pt x="7831479" y="2001755"/>
                </a:lnTo>
                <a:lnTo>
                  <a:pt x="7862713" y="1968844"/>
                </a:lnTo>
                <a:lnTo>
                  <a:pt x="7889599" y="1932217"/>
                </a:lnTo>
                <a:lnTo>
                  <a:pt x="7911722" y="1892306"/>
                </a:lnTo>
                <a:lnTo>
                  <a:pt x="7920228" y="18708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4393" y="2474214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614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7291" y="2844038"/>
            <a:ext cx="75590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3 </a:t>
            </a:r>
            <a:r>
              <a:rPr sz="2400" spc="31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aditivo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contratual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aumento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4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quantitativos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deve 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observar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quantitativo 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registrado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na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ata, 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ou 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pode 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eventualmente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ultrapassá‐lo?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3717" y="778002"/>
            <a:ext cx="1426463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207" y="1060958"/>
            <a:ext cx="5318760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</a:t>
            </a:r>
            <a:r>
              <a:rPr spc="-229" dirty="0"/>
              <a:t> </a:t>
            </a:r>
            <a:r>
              <a:rPr dirty="0"/>
              <a:t>REGISTRO 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PREÇO</a:t>
            </a:r>
          </a:p>
          <a:p>
            <a:pPr marL="375285">
              <a:lnSpc>
                <a:spcPts val="2520"/>
              </a:lnSpc>
            </a:pP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QUESTIONAMENTOS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46339" y="4349496"/>
            <a:ext cx="7920990" cy="2215515"/>
          </a:xfrm>
          <a:custGeom>
            <a:avLst/>
            <a:gdLst/>
            <a:ahLst/>
            <a:cxnLst/>
            <a:rect l="l" t="t" r="r" b="b"/>
            <a:pathLst>
              <a:path w="7920990" h="2215515">
                <a:moveTo>
                  <a:pt x="7920990" y="1845564"/>
                </a:moveTo>
                <a:lnTo>
                  <a:pt x="7920990" y="369569"/>
                </a:lnTo>
                <a:lnTo>
                  <a:pt x="7918112" y="323190"/>
                </a:lnTo>
                <a:lnTo>
                  <a:pt x="7909712" y="278536"/>
                </a:lnTo>
                <a:lnTo>
                  <a:pt x="7896136" y="235952"/>
                </a:lnTo>
                <a:lnTo>
                  <a:pt x="7877732" y="195785"/>
                </a:lnTo>
                <a:lnTo>
                  <a:pt x="7854848" y="158379"/>
                </a:lnTo>
                <a:lnTo>
                  <a:pt x="7827831" y="124080"/>
                </a:lnTo>
                <a:lnTo>
                  <a:pt x="7797028" y="93233"/>
                </a:lnTo>
                <a:lnTo>
                  <a:pt x="7762788" y="66185"/>
                </a:lnTo>
                <a:lnTo>
                  <a:pt x="7725457" y="43279"/>
                </a:lnTo>
                <a:lnTo>
                  <a:pt x="7685383" y="24862"/>
                </a:lnTo>
                <a:lnTo>
                  <a:pt x="7642915" y="11280"/>
                </a:lnTo>
                <a:lnTo>
                  <a:pt x="7598398" y="2877"/>
                </a:lnTo>
                <a:lnTo>
                  <a:pt x="7552182" y="0"/>
                </a:lnTo>
                <a:lnTo>
                  <a:pt x="369570" y="0"/>
                </a:lnTo>
                <a:lnTo>
                  <a:pt x="323190" y="2877"/>
                </a:lnTo>
                <a:lnTo>
                  <a:pt x="278536" y="11280"/>
                </a:lnTo>
                <a:lnTo>
                  <a:pt x="235952" y="24862"/>
                </a:lnTo>
                <a:lnTo>
                  <a:pt x="195785" y="43279"/>
                </a:lnTo>
                <a:lnTo>
                  <a:pt x="158379" y="66185"/>
                </a:lnTo>
                <a:lnTo>
                  <a:pt x="124080" y="93233"/>
                </a:lnTo>
                <a:lnTo>
                  <a:pt x="93233" y="124080"/>
                </a:lnTo>
                <a:lnTo>
                  <a:pt x="66185" y="158379"/>
                </a:lnTo>
                <a:lnTo>
                  <a:pt x="43279" y="195785"/>
                </a:lnTo>
                <a:lnTo>
                  <a:pt x="24862" y="235952"/>
                </a:lnTo>
                <a:lnTo>
                  <a:pt x="11280" y="278536"/>
                </a:lnTo>
                <a:lnTo>
                  <a:pt x="2877" y="323190"/>
                </a:lnTo>
                <a:lnTo>
                  <a:pt x="0" y="369570"/>
                </a:lnTo>
                <a:lnTo>
                  <a:pt x="0" y="1845564"/>
                </a:lnTo>
                <a:lnTo>
                  <a:pt x="2877" y="1891943"/>
                </a:lnTo>
                <a:lnTo>
                  <a:pt x="11280" y="1936597"/>
                </a:lnTo>
                <a:lnTo>
                  <a:pt x="24862" y="1979181"/>
                </a:lnTo>
                <a:lnTo>
                  <a:pt x="43279" y="2019348"/>
                </a:lnTo>
                <a:lnTo>
                  <a:pt x="66185" y="2056754"/>
                </a:lnTo>
                <a:lnTo>
                  <a:pt x="93233" y="2091053"/>
                </a:lnTo>
                <a:lnTo>
                  <a:pt x="124080" y="2121900"/>
                </a:lnTo>
                <a:lnTo>
                  <a:pt x="158379" y="2148948"/>
                </a:lnTo>
                <a:lnTo>
                  <a:pt x="195785" y="2171854"/>
                </a:lnTo>
                <a:lnTo>
                  <a:pt x="235952" y="2190271"/>
                </a:lnTo>
                <a:lnTo>
                  <a:pt x="278536" y="2203853"/>
                </a:lnTo>
                <a:lnTo>
                  <a:pt x="323190" y="2212256"/>
                </a:lnTo>
                <a:lnTo>
                  <a:pt x="369570" y="2215134"/>
                </a:lnTo>
                <a:lnTo>
                  <a:pt x="7552182" y="2215134"/>
                </a:lnTo>
                <a:lnTo>
                  <a:pt x="7598398" y="2212256"/>
                </a:lnTo>
                <a:lnTo>
                  <a:pt x="7642915" y="2203853"/>
                </a:lnTo>
                <a:lnTo>
                  <a:pt x="7685383" y="2190271"/>
                </a:lnTo>
                <a:lnTo>
                  <a:pt x="7725457" y="2171854"/>
                </a:lnTo>
                <a:lnTo>
                  <a:pt x="7762788" y="2148948"/>
                </a:lnTo>
                <a:lnTo>
                  <a:pt x="7797028" y="2121900"/>
                </a:lnTo>
                <a:lnTo>
                  <a:pt x="7827831" y="2091053"/>
                </a:lnTo>
                <a:lnTo>
                  <a:pt x="7854848" y="2056754"/>
                </a:lnTo>
                <a:lnTo>
                  <a:pt x="7877732" y="2019348"/>
                </a:lnTo>
                <a:lnTo>
                  <a:pt x="7896136" y="1979181"/>
                </a:lnTo>
                <a:lnTo>
                  <a:pt x="7909712" y="1936597"/>
                </a:lnTo>
                <a:lnTo>
                  <a:pt x="7918112" y="1891943"/>
                </a:lnTo>
                <a:lnTo>
                  <a:pt x="7920990" y="1845564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4147" y="4337303"/>
            <a:ext cx="7946390" cy="2239645"/>
          </a:xfrm>
          <a:custGeom>
            <a:avLst/>
            <a:gdLst/>
            <a:ahLst/>
            <a:cxnLst/>
            <a:rect l="l" t="t" r="r" b="b"/>
            <a:pathLst>
              <a:path w="7946390" h="2239645">
                <a:moveTo>
                  <a:pt x="7946135" y="1857755"/>
                </a:moveTo>
                <a:lnTo>
                  <a:pt x="7946135" y="380999"/>
                </a:lnTo>
                <a:lnTo>
                  <a:pt x="7945374" y="361949"/>
                </a:lnTo>
                <a:lnTo>
                  <a:pt x="7936276" y="296285"/>
                </a:lnTo>
                <a:lnTo>
                  <a:pt x="7923486" y="252505"/>
                </a:lnTo>
                <a:lnTo>
                  <a:pt x="7905819" y="211122"/>
                </a:lnTo>
                <a:lnTo>
                  <a:pt x="7883615" y="172460"/>
                </a:lnTo>
                <a:lnTo>
                  <a:pt x="7857213" y="136842"/>
                </a:lnTo>
                <a:lnTo>
                  <a:pt x="7826954" y="104594"/>
                </a:lnTo>
                <a:lnTo>
                  <a:pt x="7793177" y="76038"/>
                </a:lnTo>
                <a:lnTo>
                  <a:pt x="7756223" y="51499"/>
                </a:lnTo>
                <a:lnTo>
                  <a:pt x="7716430" y="31302"/>
                </a:lnTo>
                <a:lnTo>
                  <a:pt x="7674139" y="15770"/>
                </a:lnTo>
                <a:lnTo>
                  <a:pt x="7629691" y="5228"/>
                </a:lnTo>
                <a:lnTo>
                  <a:pt x="7584185" y="86"/>
                </a:lnTo>
                <a:lnTo>
                  <a:pt x="380999" y="0"/>
                </a:lnTo>
                <a:lnTo>
                  <a:pt x="335678" y="2500"/>
                </a:lnTo>
                <a:lnTo>
                  <a:pt x="290045" y="10677"/>
                </a:lnTo>
                <a:lnTo>
                  <a:pt x="247077" y="24046"/>
                </a:lnTo>
                <a:lnTo>
                  <a:pt x="206287" y="42313"/>
                </a:lnTo>
                <a:lnTo>
                  <a:pt x="168053" y="65137"/>
                </a:lnTo>
                <a:lnTo>
                  <a:pt x="132754" y="92178"/>
                </a:lnTo>
                <a:lnTo>
                  <a:pt x="100769" y="123093"/>
                </a:lnTo>
                <a:lnTo>
                  <a:pt x="72477" y="157542"/>
                </a:lnTo>
                <a:lnTo>
                  <a:pt x="48256" y="195183"/>
                </a:lnTo>
                <a:lnTo>
                  <a:pt x="28485" y="235675"/>
                </a:lnTo>
                <a:lnTo>
                  <a:pt x="13544" y="278678"/>
                </a:lnTo>
                <a:lnTo>
                  <a:pt x="3809" y="323850"/>
                </a:lnTo>
                <a:lnTo>
                  <a:pt x="0" y="362712"/>
                </a:lnTo>
                <a:lnTo>
                  <a:pt x="0" y="1878330"/>
                </a:lnTo>
                <a:lnTo>
                  <a:pt x="1524" y="1897380"/>
                </a:lnTo>
                <a:lnTo>
                  <a:pt x="7620" y="1935480"/>
                </a:lnTo>
                <a:lnTo>
                  <a:pt x="20308" y="1982424"/>
                </a:lnTo>
                <a:lnTo>
                  <a:pt x="25146" y="1994024"/>
                </a:lnTo>
                <a:lnTo>
                  <a:pt x="25146" y="381762"/>
                </a:lnTo>
                <a:lnTo>
                  <a:pt x="25908" y="362712"/>
                </a:lnTo>
                <a:lnTo>
                  <a:pt x="32765" y="309372"/>
                </a:lnTo>
                <a:lnTo>
                  <a:pt x="44447" y="265972"/>
                </a:lnTo>
                <a:lnTo>
                  <a:pt x="61673" y="224453"/>
                </a:lnTo>
                <a:lnTo>
                  <a:pt x="84032" y="185432"/>
                </a:lnTo>
                <a:lnTo>
                  <a:pt x="111110" y="149525"/>
                </a:lnTo>
                <a:lnTo>
                  <a:pt x="142494" y="117348"/>
                </a:lnTo>
                <a:lnTo>
                  <a:pt x="207103" y="70767"/>
                </a:lnTo>
                <a:lnTo>
                  <a:pt x="248069" y="51065"/>
                </a:lnTo>
                <a:lnTo>
                  <a:pt x="291021" y="36899"/>
                </a:lnTo>
                <a:lnTo>
                  <a:pt x="335678" y="28262"/>
                </a:lnTo>
                <a:lnTo>
                  <a:pt x="381000" y="25197"/>
                </a:lnTo>
                <a:lnTo>
                  <a:pt x="7564374" y="25145"/>
                </a:lnTo>
                <a:lnTo>
                  <a:pt x="7582661" y="25907"/>
                </a:lnTo>
                <a:lnTo>
                  <a:pt x="7647385" y="35015"/>
                </a:lnTo>
                <a:lnTo>
                  <a:pt x="7691594" y="48556"/>
                </a:lnTo>
                <a:lnTo>
                  <a:pt x="7733157" y="67598"/>
                </a:lnTo>
                <a:lnTo>
                  <a:pt x="7771655" y="91688"/>
                </a:lnTo>
                <a:lnTo>
                  <a:pt x="7806672" y="120371"/>
                </a:lnTo>
                <a:lnTo>
                  <a:pt x="7837788" y="153192"/>
                </a:lnTo>
                <a:lnTo>
                  <a:pt x="7864586" y="189698"/>
                </a:lnTo>
                <a:lnTo>
                  <a:pt x="7886647" y="229434"/>
                </a:lnTo>
                <a:lnTo>
                  <a:pt x="7903553" y="271944"/>
                </a:lnTo>
                <a:lnTo>
                  <a:pt x="7914886" y="316776"/>
                </a:lnTo>
                <a:lnTo>
                  <a:pt x="7920228" y="363473"/>
                </a:lnTo>
                <a:lnTo>
                  <a:pt x="7920990" y="381761"/>
                </a:lnTo>
                <a:lnTo>
                  <a:pt x="7920990" y="1993296"/>
                </a:lnTo>
                <a:lnTo>
                  <a:pt x="7930338" y="1967719"/>
                </a:lnTo>
                <a:lnTo>
                  <a:pt x="7940616" y="1923470"/>
                </a:lnTo>
                <a:lnTo>
                  <a:pt x="7945374" y="1877567"/>
                </a:lnTo>
                <a:lnTo>
                  <a:pt x="7946135" y="1857755"/>
                </a:lnTo>
                <a:close/>
              </a:path>
              <a:path w="7946390" h="2239645">
                <a:moveTo>
                  <a:pt x="7920990" y="1993296"/>
                </a:moveTo>
                <a:lnTo>
                  <a:pt x="7920990" y="1857755"/>
                </a:lnTo>
                <a:lnTo>
                  <a:pt x="7920228" y="1876805"/>
                </a:lnTo>
                <a:lnTo>
                  <a:pt x="7918704" y="1895093"/>
                </a:lnTo>
                <a:lnTo>
                  <a:pt x="7910938" y="1941594"/>
                </a:lnTo>
                <a:lnTo>
                  <a:pt x="7897294" y="1985779"/>
                </a:lnTo>
                <a:lnTo>
                  <a:pt x="7878213" y="2027255"/>
                </a:lnTo>
                <a:lnTo>
                  <a:pt x="7854134" y="2065628"/>
                </a:lnTo>
                <a:lnTo>
                  <a:pt x="7825498" y="2100506"/>
                </a:lnTo>
                <a:lnTo>
                  <a:pt x="7792746" y="2131496"/>
                </a:lnTo>
                <a:lnTo>
                  <a:pt x="7756318" y="2158205"/>
                </a:lnTo>
                <a:lnTo>
                  <a:pt x="7716655" y="2180240"/>
                </a:lnTo>
                <a:lnTo>
                  <a:pt x="7674139" y="2197223"/>
                </a:lnTo>
                <a:lnTo>
                  <a:pt x="7629387" y="2208716"/>
                </a:lnTo>
                <a:lnTo>
                  <a:pt x="7583424" y="2214279"/>
                </a:lnTo>
                <a:lnTo>
                  <a:pt x="381000" y="2214324"/>
                </a:lnTo>
                <a:lnTo>
                  <a:pt x="334502" y="2211416"/>
                </a:lnTo>
                <a:lnTo>
                  <a:pt x="288970" y="2202381"/>
                </a:lnTo>
                <a:lnTo>
                  <a:pt x="245603" y="2187656"/>
                </a:lnTo>
                <a:lnTo>
                  <a:pt x="204836" y="2167632"/>
                </a:lnTo>
                <a:lnTo>
                  <a:pt x="167107" y="2142699"/>
                </a:lnTo>
                <a:lnTo>
                  <a:pt x="132852" y="2113246"/>
                </a:lnTo>
                <a:lnTo>
                  <a:pt x="102507" y="2079665"/>
                </a:lnTo>
                <a:lnTo>
                  <a:pt x="76508" y="2042346"/>
                </a:lnTo>
                <a:lnTo>
                  <a:pt x="55292" y="2001678"/>
                </a:lnTo>
                <a:lnTo>
                  <a:pt x="39296" y="1958052"/>
                </a:lnTo>
                <a:lnTo>
                  <a:pt x="28956" y="1911858"/>
                </a:lnTo>
                <a:lnTo>
                  <a:pt x="25146" y="1857756"/>
                </a:lnTo>
                <a:lnTo>
                  <a:pt x="25146" y="1994024"/>
                </a:lnTo>
                <a:lnTo>
                  <a:pt x="62540" y="2067870"/>
                </a:lnTo>
                <a:lnTo>
                  <a:pt x="91400" y="2106120"/>
                </a:lnTo>
                <a:lnTo>
                  <a:pt x="124968" y="2141220"/>
                </a:lnTo>
                <a:lnTo>
                  <a:pt x="194229" y="2190689"/>
                </a:lnTo>
                <a:lnTo>
                  <a:pt x="238371" y="2211985"/>
                </a:lnTo>
                <a:lnTo>
                  <a:pt x="284839" y="2227521"/>
                </a:lnTo>
                <a:lnTo>
                  <a:pt x="332885" y="2236847"/>
                </a:lnTo>
                <a:lnTo>
                  <a:pt x="381000" y="2239476"/>
                </a:lnTo>
                <a:lnTo>
                  <a:pt x="7584185" y="2239517"/>
                </a:lnTo>
                <a:lnTo>
                  <a:pt x="7603998" y="2237993"/>
                </a:lnTo>
                <a:lnTo>
                  <a:pt x="7649466" y="2230599"/>
                </a:lnTo>
                <a:lnTo>
                  <a:pt x="7693053" y="2217856"/>
                </a:lnTo>
                <a:lnTo>
                  <a:pt x="7734394" y="2200135"/>
                </a:lnTo>
                <a:lnTo>
                  <a:pt x="7773125" y="2177804"/>
                </a:lnTo>
                <a:lnTo>
                  <a:pt x="7808883" y="2151234"/>
                </a:lnTo>
                <a:lnTo>
                  <a:pt x="7841303" y="2120793"/>
                </a:lnTo>
                <a:lnTo>
                  <a:pt x="7870023" y="2086852"/>
                </a:lnTo>
                <a:lnTo>
                  <a:pt x="7894678" y="2049779"/>
                </a:lnTo>
                <a:lnTo>
                  <a:pt x="7914904" y="2009945"/>
                </a:lnTo>
                <a:lnTo>
                  <a:pt x="7920990" y="1993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33283" y="5241290"/>
            <a:ext cx="6221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Pode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vir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ultrapassar</a:t>
            </a:r>
            <a:r>
              <a:rPr sz="240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quantitativo</a:t>
            </a:r>
            <a:r>
              <a:rPr sz="24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fixado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ata.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775345" y="4207002"/>
            <a:ext cx="7358380" cy="2214880"/>
          </a:xfrm>
          <a:custGeom>
            <a:avLst/>
            <a:gdLst/>
            <a:ahLst/>
            <a:cxnLst/>
            <a:rect l="l" t="t" r="r" b="b"/>
            <a:pathLst>
              <a:path w="7358380" h="2214879">
                <a:moveTo>
                  <a:pt x="0" y="0"/>
                </a:moveTo>
                <a:lnTo>
                  <a:pt x="0" y="2214372"/>
                </a:lnTo>
                <a:lnTo>
                  <a:pt x="7357872" y="2214372"/>
                </a:lnTo>
                <a:lnTo>
                  <a:pt x="7357872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2391" y="4194047"/>
            <a:ext cx="7383780" cy="2240280"/>
          </a:xfrm>
          <a:custGeom>
            <a:avLst/>
            <a:gdLst/>
            <a:ahLst/>
            <a:cxnLst/>
            <a:rect l="l" t="t" r="r" b="b"/>
            <a:pathLst>
              <a:path w="7383780" h="2240279">
                <a:moveTo>
                  <a:pt x="7383780" y="2234184"/>
                </a:moveTo>
                <a:lnTo>
                  <a:pt x="7383780" y="6096"/>
                </a:lnTo>
                <a:lnTo>
                  <a:pt x="7377683" y="0"/>
                </a:lnTo>
                <a:lnTo>
                  <a:pt x="6095" y="0"/>
                </a:lnTo>
                <a:lnTo>
                  <a:pt x="0" y="6096"/>
                </a:lnTo>
                <a:lnTo>
                  <a:pt x="0" y="2234184"/>
                </a:lnTo>
                <a:lnTo>
                  <a:pt x="6096" y="2240280"/>
                </a:lnTo>
                <a:lnTo>
                  <a:pt x="12953" y="2240280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7358633" y="25908"/>
                </a:lnTo>
                <a:lnTo>
                  <a:pt x="7358633" y="12954"/>
                </a:lnTo>
                <a:lnTo>
                  <a:pt x="7370826" y="25908"/>
                </a:lnTo>
                <a:lnTo>
                  <a:pt x="7370826" y="2240280"/>
                </a:lnTo>
                <a:lnTo>
                  <a:pt x="7377683" y="2240280"/>
                </a:lnTo>
                <a:lnTo>
                  <a:pt x="7383780" y="2234184"/>
                </a:lnTo>
                <a:close/>
              </a:path>
              <a:path w="7383780" h="2240279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7383780" h="2240279">
                <a:moveTo>
                  <a:pt x="25907" y="2215134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2215134"/>
                </a:lnTo>
                <a:lnTo>
                  <a:pt x="25907" y="2215134"/>
                </a:lnTo>
                <a:close/>
              </a:path>
              <a:path w="7383780" h="2240279">
                <a:moveTo>
                  <a:pt x="7370826" y="2215134"/>
                </a:moveTo>
                <a:lnTo>
                  <a:pt x="12954" y="2215134"/>
                </a:lnTo>
                <a:lnTo>
                  <a:pt x="25907" y="2227326"/>
                </a:lnTo>
                <a:lnTo>
                  <a:pt x="25907" y="2240280"/>
                </a:lnTo>
                <a:lnTo>
                  <a:pt x="7358633" y="2240280"/>
                </a:lnTo>
                <a:lnTo>
                  <a:pt x="7358633" y="2227326"/>
                </a:lnTo>
                <a:lnTo>
                  <a:pt x="7370826" y="2215134"/>
                </a:lnTo>
                <a:close/>
              </a:path>
              <a:path w="7383780" h="2240279">
                <a:moveTo>
                  <a:pt x="25907" y="2240280"/>
                </a:moveTo>
                <a:lnTo>
                  <a:pt x="25907" y="2227326"/>
                </a:lnTo>
                <a:lnTo>
                  <a:pt x="12954" y="2215134"/>
                </a:lnTo>
                <a:lnTo>
                  <a:pt x="12953" y="2240280"/>
                </a:lnTo>
                <a:lnTo>
                  <a:pt x="25907" y="2240280"/>
                </a:lnTo>
                <a:close/>
              </a:path>
              <a:path w="7383780" h="2240279">
                <a:moveTo>
                  <a:pt x="7370826" y="25908"/>
                </a:moveTo>
                <a:lnTo>
                  <a:pt x="7358633" y="12954"/>
                </a:lnTo>
                <a:lnTo>
                  <a:pt x="7358633" y="25908"/>
                </a:lnTo>
                <a:lnTo>
                  <a:pt x="7370826" y="25908"/>
                </a:lnTo>
                <a:close/>
              </a:path>
              <a:path w="7383780" h="2240279">
                <a:moveTo>
                  <a:pt x="7370826" y="2215134"/>
                </a:moveTo>
                <a:lnTo>
                  <a:pt x="7370826" y="25908"/>
                </a:lnTo>
                <a:lnTo>
                  <a:pt x="7358633" y="25908"/>
                </a:lnTo>
                <a:lnTo>
                  <a:pt x="7358633" y="2215134"/>
                </a:lnTo>
                <a:lnTo>
                  <a:pt x="7370826" y="2215134"/>
                </a:lnTo>
                <a:close/>
              </a:path>
              <a:path w="7383780" h="2240279">
                <a:moveTo>
                  <a:pt x="7370826" y="2240280"/>
                </a:moveTo>
                <a:lnTo>
                  <a:pt x="7370826" y="2215134"/>
                </a:lnTo>
                <a:lnTo>
                  <a:pt x="7358633" y="2227326"/>
                </a:lnTo>
                <a:lnTo>
                  <a:pt x="7358633" y="2240280"/>
                </a:lnTo>
                <a:lnTo>
                  <a:pt x="7370826" y="224028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7959" y="2002028"/>
            <a:ext cx="7620000" cy="4223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4850" algn="l"/>
                <a:tab pos="2074545" algn="l"/>
                <a:tab pos="2767330" algn="l"/>
                <a:tab pos="4544695" algn="l"/>
                <a:tab pos="5439410" algn="l"/>
              </a:tabLst>
            </a:pPr>
            <a:r>
              <a:rPr sz="2400" dirty="0">
                <a:latin typeface="Arial"/>
                <a:cs typeface="Arial"/>
              </a:rPr>
              <a:t>DO	ÓRGÃO	</a:t>
            </a:r>
            <a:r>
              <a:rPr sz="2400" spc="-5" dirty="0">
                <a:latin typeface="Arial"/>
                <a:cs typeface="Arial"/>
              </a:rPr>
              <a:t>OU</a:t>
            </a:r>
            <a:r>
              <a:rPr sz="2400" dirty="0">
                <a:latin typeface="Arial"/>
                <a:cs typeface="Arial"/>
              </a:rPr>
              <a:t>	ENTIDADE	</a:t>
            </a:r>
            <a:r>
              <a:rPr sz="2400" spc="-1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ÃO	</a:t>
            </a:r>
            <a:r>
              <a:rPr sz="2400" spc="-180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ICI</a:t>
            </a:r>
            <a:r>
              <a:rPr sz="2400" spc="-185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ANTE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(Decreto nº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405"/>
              </a:spcBef>
              <a:tabLst>
                <a:tab pos="926465" algn="l"/>
              </a:tabLst>
            </a:pPr>
            <a:r>
              <a:rPr sz="2200" dirty="0">
                <a:latin typeface="Arial"/>
                <a:cs typeface="Arial"/>
              </a:rPr>
              <a:t>A.	Requisitos: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Times New Roman"/>
              <a:cs typeface="Times New Roman"/>
            </a:endParaRPr>
          </a:p>
          <a:p>
            <a:pPr marL="926465">
              <a:lnSpc>
                <a:spcPct val="100000"/>
              </a:lnSpc>
              <a:tabLst>
                <a:tab pos="1440815" algn="l"/>
              </a:tabLst>
            </a:pPr>
            <a:r>
              <a:rPr sz="2200" dirty="0">
                <a:latin typeface="Arial"/>
                <a:cs typeface="Arial"/>
              </a:rPr>
              <a:t>iii.	</a:t>
            </a:r>
            <a:r>
              <a:rPr sz="2200" spc="-20" dirty="0">
                <a:latin typeface="Arial"/>
                <a:cs typeface="Arial"/>
              </a:rPr>
              <a:t>Vantagem </a:t>
            </a:r>
            <a:r>
              <a:rPr sz="2200" dirty="0">
                <a:latin typeface="Arial"/>
                <a:cs typeface="Arial"/>
              </a:rPr>
              <a:t>devidamente justificada (art.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22);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imes New Roman"/>
              <a:cs typeface="Times New Roman"/>
            </a:endParaRPr>
          </a:p>
          <a:p>
            <a:pPr marL="257810" marR="176530" algn="just">
              <a:lnSpc>
                <a:spcPct val="100000"/>
              </a:lnSpc>
              <a:spcBef>
                <a:spcPts val="5"/>
              </a:spcBef>
            </a:pPr>
            <a:r>
              <a:rPr sz="2000" b="1" spc="-6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procedimento de </a:t>
            </a:r>
            <a:r>
              <a:rPr sz="2000" b="1" spc="-90" dirty="0">
                <a:solidFill>
                  <a:srgbClr val="FFFFFF"/>
                </a:solidFill>
                <a:latin typeface="Trebuchet MS"/>
                <a:cs typeface="Trebuchet MS"/>
              </a:rPr>
              <a:t>adesão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spc="-95" dirty="0">
                <a:solidFill>
                  <a:srgbClr val="FFFFFF"/>
                </a:solidFill>
                <a:latin typeface="Trebuchet MS"/>
                <a:cs typeface="Trebuchet MS"/>
              </a:rPr>
              <a:t>órgão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não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participante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b="1" spc="-100" dirty="0">
                <a:solidFill>
                  <a:srgbClr val="FFFFFF"/>
                </a:solidFill>
                <a:latin typeface="Trebuchet MS"/>
                <a:cs typeface="Trebuchet MS"/>
              </a:rPr>
              <a:t>ata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registro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preços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depende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de planejamento prévio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que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demonstre 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b="1" spc="-105" dirty="0">
                <a:solidFill>
                  <a:srgbClr val="FFFFFF"/>
                </a:solidFill>
                <a:latin typeface="Trebuchet MS"/>
                <a:cs typeface="Trebuchet MS"/>
              </a:rPr>
              <a:t>compatibilidade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suas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necessidades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licitação </a:t>
            </a:r>
            <a:r>
              <a:rPr sz="2000" b="1" spc="-100" dirty="0">
                <a:solidFill>
                  <a:srgbClr val="FFFFFF"/>
                </a:solidFill>
                <a:latin typeface="Trebuchet MS"/>
                <a:cs typeface="Trebuchet MS"/>
              </a:rPr>
              <a:t>promovida  </a:t>
            </a:r>
            <a:r>
              <a:rPr sz="2000" b="1" spc="-14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demonstração </a:t>
            </a:r>
            <a:r>
              <a:rPr sz="2000" b="1" spc="-105" dirty="0">
                <a:solidFill>
                  <a:srgbClr val="FFFFFF"/>
                </a:solidFill>
                <a:latin typeface="Trebuchet MS"/>
                <a:cs typeface="Trebuchet MS"/>
              </a:rPr>
              <a:t>formal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vantajosidade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000" b="1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30" dirty="0">
                <a:solidFill>
                  <a:srgbClr val="FFFFFF"/>
                </a:solidFill>
                <a:latin typeface="Trebuchet MS"/>
                <a:cs typeface="Trebuchet MS"/>
              </a:rPr>
              <a:t>contratação.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257810" algn="just">
              <a:lnSpc>
                <a:spcPct val="100000"/>
              </a:lnSpc>
            </a:pPr>
            <a:r>
              <a:rPr sz="2000" i="1" spc="-75" dirty="0">
                <a:solidFill>
                  <a:srgbClr val="FFFFFF"/>
                </a:solidFill>
                <a:latin typeface="Trebuchet MS"/>
                <a:cs typeface="Trebuchet MS"/>
              </a:rPr>
              <a:t>Acórdão </a:t>
            </a:r>
            <a:r>
              <a:rPr sz="2000" i="1" spc="-65" dirty="0">
                <a:solidFill>
                  <a:srgbClr val="FFFFFF"/>
                </a:solidFill>
                <a:latin typeface="Trebuchet MS"/>
                <a:cs typeface="Trebuchet MS"/>
              </a:rPr>
              <a:t>3137/2014 </a:t>
            </a:r>
            <a:r>
              <a:rPr sz="2000" i="1" spc="-125" dirty="0">
                <a:solidFill>
                  <a:srgbClr val="FFFFFF"/>
                </a:solidFill>
                <a:latin typeface="Trebuchet MS"/>
                <a:cs typeface="Trebuchet MS"/>
              </a:rPr>
              <a:t>‐ </a:t>
            </a:r>
            <a:r>
              <a:rPr sz="2000" i="1" spc="-105" dirty="0">
                <a:solidFill>
                  <a:srgbClr val="FFFFFF"/>
                </a:solidFill>
                <a:latin typeface="Trebuchet MS"/>
                <a:cs typeface="Trebuchet MS"/>
              </a:rPr>
              <a:t>Plenário </a:t>
            </a:r>
            <a:r>
              <a:rPr sz="2000" i="1" spc="-130" dirty="0">
                <a:solidFill>
                  <a:srgbClr val="FFFFFF"/>
                </a:solidFill>
                <a:latin typeface="Trebuchet MS"/>
                <a:cs typeface="Trebuchet MS"/>
              </a:rPr>
              <a:t>| </a:t>
            </a:r>
            <a:r>
              <a:rPr sz="2000" i="1" spc="-135" dirty="0">
                <a:solidFill>
                  <a:srgbClr val="FFFFFF"/>
                </a:solidFill>
                <a:latin typeface="Trebuchet MS"/>
                <a:cs typeface="Trebuchet MS"/>
              </a:rPr>
              <a:t>Relator: </a:t>
            </a:r>
            <a:r>
              <a:rPr sz="2000" i="1" spc="-80" dirty="0">
                <a:solidFill>
                  <a:srgbClr val="FFFFFF"/>
                </a:solidFill>
                <a:latin typeface="Trebuchet MS"/>
                <a:cs typeface="Trebuchet MS"/>
              </a:rPr>
              <a:t>Augusto</a:t>
            </a:r>
            <a:r>
              <a:rPr sz="2000" i="1" spc="-4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i="1" spc="-110" dirty="0">
                <a:solidFill>
                  <a:srgbClr val="FFFFFF"/>
                </a:solidFill>
                <a:latin typeface="Trebuchet MS"/>
                <a:cs typeface="Trebuchet MS"/>
              </a:rPr>
              <a:t>Sherman.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/>
          <p:nvPr/>
        </p:nvSpPr>
        <p:spPr>
          <a:xfrm>
            <a:off x="1775345" y="4207002"/>
            <a:ext cx="7358380" cy="2214880"/>
          </a:xfrm>
          <a:custGeom>
            <a:avLst/>
            <a:gdLst/>
            <a:ahLst/>
            <a:cxnLst/>
            <a:rect l="l" t="t" r="r" b="b"/>
            <a:pathLst>
              <a:path w="7358380" h="2214879">
                <a:moveTo>
                  <a:pt x="0" y="0"/>
                </a:moveTo>
                <a:lnTo>
                  <a:pt x="0" y="2214372"/>
                </a:lnTo>
                <a:lnTo>
                  <a:pt x="7357872" y="2214372"/>
                </a:lnTo>
                <a:lnTo>
                  <a:pt x="7357872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2391" y="4194047"/>
            <a:ext cx="7383780" cy="2240280"/>
          </a:xfrm>
          <a:custGeom>
            <a:avLst/>
            <a:gdLst/>
            <a:ahLst/>
            <a:cxnLst/>
            <a:rect l="l" t="t" r="r" b="b"/>
            <a:pathLst>
              <a:path w="7383780" h="2240279">
                <a:moveTo>
                  <a:pt x="7383780" y="2234184"/>
                </a:moveTo>
                <a:lnTo>
                  <a:pt x="7383780" y="6096"/>
                </a:lnTo>
                <a:lnTo>
                  <a:pt x="7377683" y="0"/>
                </a:lnTo>
                <a:lnTo>
                  <a:pt x="6095" y="0"/>
                </a:lnTo>
                <a:lnTo>
                  <a:pt x="0" y="6096"/>
                </a:lnTo>
                <a:lnTo>
                  <a:pt x="0" y="2234184"/>
                </a:lnTo>
                <a:lnTo>
                  <a:pt x="6096" y="2240280"/>
                </a:lnTo>
                <a:lnTo>
                  <a:pt x="12953" y="2240280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7358633" y="25908"/>
                </a:lnTo>
                <a:lnTo>
                  <a:pt x="7358633" y="12954"/>
                </a:lnTo>
                <a:lnTo>
                  <a:pt x="7370826" y="25908"/>
                </a:lnTo>
                <a:lnTo>
                  <a:pt x="7370826" y="2240280"/>
                </a:lnTo>
                <a:lnTo>
                  <a:pt x="7377683" y="2240280"/>
                </a:lnTo>
                <a:lnTo>
                  <a:pt x="7383780" y="2234184"/>
                </a:lnTo>
                <a:close/>
              </a:path>
              <a:path w="7383780" h="2240279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7383780" h="2240279">
                <a:moveTo>
                  <a:pt x="25907" y="2215134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2215134"/>
                </a:lnTo>
                <a:lnTo>
                  <a:pt x="25907" y="2215134"/>
                </a:lnTo>
                <a:close/>
              </a:path>
              <a:path w="7383780" h="2240279">
                <a:moveTo>
                  <a:pt x="7370826" y="2215134"/>
                </a:moveTo>
                <a:lnTo>
                  <a:pt x="12954" y="2215134"/>
                </a:lnTo>
                <a:lnTo>
                  <a:pt x="25907" y="2227326"/>
                </a:lnTo>
                <a:lnTo>
                  <a:pt x="25907" y="2240280"/>
                </a:lnTo>
                <a:lnTo>
                  <a:pt x="7358633" y="2240280"/>
                </a:lnTo>
                <a:lnTo>
                  <a:pt x="7358633" y="2227326"/>
                </a:lnTo>
                <a:lnTo>
                  <a:pt x="7370826" y="2215134"/>
                </a:lnTo>
                <a:close/>
              </a:path>
              <a:path w="7383780" h="2240279">
                <a:moveTo>
                  <a:pt x="25907" y="2240280"/>
                </a:moveTo>
                <a:lnTo>
                  <a:pt x="25907" y="2227326"/>
                </a:lnTo>
                <a:lnTo>
                  <a:pt x="12954" y="2215134"/>
                </a:lnTo>
                <a:lnTo>
                  <a:pt x="12953" y="2240280"/>
                </a:lnTo>
                <a:lnTo>
                  <a:pt x="25907" y="2240280"/>
                </a:lnTo>
                <a:close/>
              </a:path>
              <a:path w="7383780" h="2240279">
                <a:moveTo>
                  <a:pt x="7370826" y="25908"/>
                </a:moveTo>
                <a:lnTo>
                  <a:pt x="7358633" y="12954"/>
                </a:lnTo>
                <a:lnTo>
                  <a:pt x="7358633" y="25908"/>
                </a:lnTo>
                <a:lnTo>
                  <a:pt x="7370826" y="25908"/>
                </a:lnTo>
                <a:close/>
              </a:path>
              <a:path w="7383780" h="2240279">
                <a:moveTo>
                  <a:pt x="7370826" y="2215134"/>
                </a:moveTo>
                <a:lnTo>
                  <a:pt x="7370826" y="25908"/>
                </a:lnTo>
                <a:lnTo>
                  <a:pt x="7358633" y="25908"/>
                </a:lnTo>
                <a:lnTo>
                  <a:pt x="7358633" y="2215134"/>
                </a:lnTo>
                <a:lnTo>
                  <a:pt x="7370826" y="2215134"/>
                </a:lnTo>
                <a:close/>
              </a:path>
              <a:path w="7383780" h="2240279">
                <a:moveTo>
                  <a:pt x="7370826" y="2240280"/>
                </a:moveTo>
                <a:lnTo>
                  <a:pt x="7370826" y="2215134"/>
                </a:lnTo>
                <a:lnTo>
                  <a:pt x="7358633" y="2227326"/>
                </a:lnTo>
                <a:lnTo>
                  <a:pt x="7358633" y="2240280"/>
                </a:lnTo>
                <a:lnTo>
                  <a:pt x="7370826" y="224028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7959" y="2002028"/>
            <a:ext cx="7620000" cy="4223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4850" algn="l"/>
                <a:tab pos="2074545" algn="l"/>
                <a:tab pos="2767330" algn="l"/>
                <a:tab pos="4544695" algn="l"/>
                <a:tab pos="5439410" algn="l"/>
              </a:tabLst>
            </a:pPr>
            <a:r>
              <a:rPr sz="2400" dirty="0">
                <a:latin typeface="Arial"/>
                <a:cs typeface="Arial"/>
              </a:rPr>
              <a:t>DO	ÓRGÃO	</a:t>
            </a:r>
            <a:r>
              <a:rPr sz="2400" spc="-5" dirty="0">
                <a:latin typeface="Arial"/>
                <a:cs typeface="Arial"/>
              </a:rPr>
              <a:t>OU</a:t>
            </a:r>
            <a:r>
              <a:rPr sz="2400" dirty="0">
                <a:latin typeface="Arial"/>
                <a:cs typeface="Arial"/>
              </a:rPr>
              <a:t>	ENTIDADE	</a:t>
            </a:r>
            <a:r>
              <a:rPr sz="2400" spc="-1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ÃO	</a:t>
            </a:r>
            <a:r>
              <a:rPr sz="2400" spc="-180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ICI</a:t>
            </a:r>
            <a:r>
              <a:rPr sz="2400" spc="-185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ANTE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(Decreto nº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405"/>
              </a:spcBef>
              <a:tabLst>
                <a:tab pos="926465" algn="l"/>
              </a:tabLst>
            </a:pPr>
            <a:r>
              <a:rPr sz="2200" dirty="0">
                <a:latin typeface="Arial"/>
                <a:cs typeface="Arial"/>
              </a:rPr>
              <a:t>A.	Requisitos: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Times New Roman"/>
              <a:cs typeface="Times New Roman"/>
            </a:endParaRPr>
          </a:p>
          <a:p>
            <a:pPr marL="926465">
              <a:lnSpc>
                <a:spcPct val="100000"/>
              </a:lnSpc>
              <a:tabLst>
                <a:tab pos="1440815" algn="l"/>
              </a:tabLst>
            </a:pPr>
            <a:r>
              <a:rPr sz="2200" dirty="0">
                <a:latin typeface="Arial"/>
                <a:cs typeface="Arial"/>
              </a:rPr>
              <a:t>iii.	</a:t>
            </a:r>
            <a:r>
              <a:rPr sz="2200" spc="-20" dirty="0">
                <a:latin typeface="Arial"/>
                <a:cs typeface="Arial"/>
              </a:rPr>
              <a:t>Vantagem </a:t>
            </a:r>
            <a:r>
              <a:rPr sz="2200" dirty="0">
                <a:latin typeface="Arial"/>
                <a:cs typeface="Arial"/>
              </a:rPr>
              <a:t>devidamente justificada (art.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22);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imes New Roman"/>
              <a:cs typeface="Times New Roman"/>
            </a:endParaRPr>
          </a:p>
          <a:p>
            <a:pPr marL="257810" marR="176530" algn="just">
              <a:lnSpc>
                <a:spcPct val="100000"/>
              </a:lnSpc>
              <a:spcBef>
                <a:spcPts val="5"/>
              </a:spcBef>
            </a:pPr>
            <a:r>
              <a:rPr sz="2000" b="1" spc="-6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b="1" spc="-90" dirty="0">
                <a:solidFill>
                  <a:srgbClr val="FFFFFF"/>
                </a:solidFill>
                <a:latin typeface="Trebuchet MS"/>
                <a:cs typeface="Trebuchet MS"/>
              </a:rPr>
              <a:t>adesão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b="1" spc="-100" dirty="0">
                <a:solidFill>
                  <a:srgbClr val="FFFFFF"/>
                </a:solidFill>
                <a:latin typeface="Trebuchet MS"/>
                <a:cs typeface="Trebuchet MS"/>
              </a:rPr>
              <a:t>ata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registro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de preços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(carona)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está condicionada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à  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comprovação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000" b="1" spc="-105" dirty="0">
                <a:solidFill>
                  <a:srgbClr val="FFFFFF"/>
                </a:solidFill>
                <a:latin typeface="Trebuchet MS"/>
                <a:cs typeface="Trebuchet MS"/>
              </a:rPr>
              <a:t>adequação </a:t>
            </a:r>
            <a:r>
              <a:rPr sz="2000" b="1" spc="-7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objeto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registrado </a:t>
            </a:r>
            <a:r>
              <a:rPr sz="2000" b="1" spc="-75" dirty="0">
                <a:solidFill>
                  <a:srgbClr val="FFFFFF"/>
                </a:solidFill>
                <a:latin typeface="Trebuchet MS"/>
                <a:cs typeface="Trebuchet MS"/>
              </a:rPr>
              <a:t>às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reais 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necessidades </a:t>
            </a:r>
            <a:r>
              <a:rPr sz="2000" b="1" spc="-7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2000" b="1" spc="-95" dirty="0">
                <a:solidFill>
                  <a:srgbClr val="FFFFFF"/>
                </a:solidFill>
                <a:latin typeface="Trebuchet MS"/>
                <a:cs typeface="Trebuchet MS"/>
              </a:rPr>
              <a:t>órgão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ou da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entidade </a:t>
            </a:r>
            <a:r>
              <a:rPr sz="2000" b="1" spc="-130" dirty="0">
                <a:solidFill>
                  <a:srgbClr val="FFFFFF"/>
                </a:solidFill>
                <a:latin typeface="Trebuchet MS"/>
                <a:cs typeface="Trebuchet MS"/>
              </a:rPr>
              <a:t>aderente </a:t>
            </a:r>
            <a:r>
              <a:rPr sz="2000" b="1" spc="-14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à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vantagem </a:t>
            </a:r>
            <a:r>
              <a:rPr sz="2000" b="1" spc="-75" dirty="0">
                <a:solidFill>
                  <a:srgbClr val="FFFFFF"/>
                </a:solidFill>
                <a:latin typeface="Trebuchet MS"/>
                <a:cs typeface="Trebuchet MS"/>
              </a:rPr>
              <a:t>do  </a:t>
            </a:r>
            <a:r>
              <a:rPr sz="2000" b="1" spc="-135" dirty="0">
                <a:solidFill>
                  <a:srgbClr val="FFFFFF"/>
                </a:solidFill>
                <a:latin typeface="Trebuchet MS"/>
                <a:cs typeface="Trebuchet MS"/>
              </a:rPr>
              <a:t>preço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registrado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em </a:t>
            </a: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relação </a:t>
            </a:r>
            <a:r>
              <a:rPr sz="2000" b="1" spc="-70" dirty="0">
                <a:solidFill>
                  <a:srgbClr val="FFFFFF"/>
                </a:solidFill>
                <a:latin typeface="Trebuchet MS"/>
                <a:cs typeface="Trebuchet MS"/>
              </a:rPr>
              <a:t>aos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preços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praticados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no </a:t>
            </a:r>
            <a:r>
              <a:rPr sz="2000" b="1" spc="-120" dirty="0">
                <a:solidFill>
                  <a:srgbClr val="FFFFFF"/>
                </a:solidFill>
                <a:latin typeface="Trebuchet MS"/>
                <a:cs typeface="Trebuchet MS"/>
              </a:rPr>
              <a:t>mercado  </a:t>
            </a:r>
            <a:r>
              <a:rPr sz="2000" b="1" spc="-100" dirty="0">
                <a:solidFill>
                  <a:srgbClr val="FFFFFF"/>
                </a:solidFill>
                <a:latin typeface="Trebuchet MS"/>
                <a:cs typeface="Trebuchet MS"/>
              </a:rPr>
              <a:t>onde </a:t>
            </a:r>
            <a:r>
              <a:rPr sz="2000" b="1" spc="-110" dirty="0">
                <a:solidFill>
                  <a:srgbClr val="FFFFFF"/>
                </a:solidFill>
                <a:latin typeface="Trebuchet MS"/>
                <a:cs typeface="Trebuchet MS"/>
              </a:rPr>
              <a:t>serão </a:t>
            </a:r>
            <a:r>
              <a:rPr sz="2000" b="1" spc="-95" dirty="0">
                <a:solidFill>
                  <a:srgbClr val="FFFFFF"/>
                </a:solidFill>
                <a:latin typeface="Trebuchet MS"/>
                <a:cs typeface="Trebuchet MS"/>
              </a:rPr>
              <a:t>adquiridos </a:t>
            </a:r>
            <a:r>
              <a:rPr sz="2000" b="1" spc="-65" dirty="0">
                <a:solidFill>
                  <a:srgbClr val="FFFFFF"/>
                </a:solidFill>
                <a:latin typeface="Trebuchet MS"/>
                <a:cs typeface="Trebuchet MS"/>
              </a:rPr>
              <a:t>os </a:t>
            </a:r>
            <a:r>
              <a:rPr sz="2000" b="1" spc="-105" dirty="0">
                <a:solidFill>
                  <a:srgbClr val="FFFFFF"/>
                </a:solidFill>
                <a:latin typeface="Trebuchet MS"/>
                <a:cs typeface="Trebuchet MS"/>
              </a:rPr>
              <a:t>bens </a:t>
            </a:r>
            <a:r>
              <a:rPr sz="2000" b="1" spc="-85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2000" b="1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rebuchet MS"/>
                <a:cs typeface="Trebuchet MS"/>
              </a:rPr>
              <a:t>serviços.</a:t>
            </a:r>
            <a:endParaRPr sz="2000">
              <a:latin typeface="Trebuchet MS"/>
              <a:cs typeface="Trebuchet MS"/>
            </a:endParaRPr>
          </a:p>
          <a:p>
            <a:pPr marL="257810" algn="just">
              <a:lnSpc>
                <a:spcPct val="100000"/>
              </a:lnSpc>
            </a:pPr>
            <a:r>
              <a:rPr sz="2000" i="1" spc="-75" dirty="0">
                <a:solidFill>
                  <a:srgbClr val="FFFFFF"/>
                </a:solidFill>
                <a:latin typeface="Trebuchet MS"/>
                <a:cs typeface="Trebuchet MS"/>
              </a:rPr>
              <a:t>Acórdão </a:t>
            </a:r>
            <a:r>
              <a:rPr sz="2000" i="1" spc="-65" dirty="0">
                <a:solidFill>
                  <a:srgbClr val="FFFFFF"/>
                </a:solidFill>
                <a:latin typeface="Trebuchet MS"/>
                <a:cs typeface="Trebuchet MS"/>
              </a:rPr>
              <a:t>1202/2014 </a:t>
            </a:r>
            <a:r>
              <a:rPr sz="2000" i="1" spc="-125" dirty="0">
                <a:solidFill>
                  <a:srgbClr val="FFFFFF"/>
                </a:solidFill>
                <a:latin typeface="Trebuchet MS"/>
                <a:cs typeface="Trebuchet MS"/>
              </a:rPr>
              <a:t>‐ </a:t>
            </a:r>
            <a:r>
              <a:rPr sz="2000" i="1" spc="-100" dirty="0">
                <a:solidFill>
                  <a:srgbClr val="FFFFFF"/>
                </a:solidFill>
                <a:latin typeface="Trebuchet MS"/>
                <a:cs typeface="Trebuchet MS"/>
              </a:rPr>
              <a:t>Plenário </a:t>
            </a:r>
            <a:r>
              <a:rPr sz="2000" i="1" spc="-130" dirty="0">
                <a:solidFill>
                  <a:srgbClr val="FFFFFF"/>
                </a:solidFill>
                <a:latin typeface="Trebuchet MS"/>
                <a:cs typeface="Trebuchet MS"/>
              </a:rPr>
              <a:t>| </a:t>
            </a:r>
            <a:r>
              <a:rPr sz="2000" i="1" spc="-120" dirty="0">
                <a:solidFill>
                  <a:srgbClr val="FFFFFF"/>
                </a:solidFill>
                <a:latin typeface="Trebuchet MS"/>
                <a:cs typeface="Trebuchet MS"/>
              </a:rPr>
              <a:t>Relatora: </a:t>
            </a:r>
            <a:r>
              <a:rPr sz="2000" i="1" spc="-55" dirty="0">
                <a:solidFill>
                  <a:srgbClr val="FFFFFF"/>
                </a:solidFill>
                <a:latin typeface="Trebuchet MS"/>
                <a:cs typeface="Trebuchet MS"/>
              </a:rPr>
              <a:t>Ana</a:t>
            </a:r>
            <a:r>
              <a:rPr sz="2000" i="1" spc="-4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i="1" spc="-114" dirty="0">
                <a:solidFill>
                  <a:srgbClr val="FFFFFF"/>
                </a:solidFill>
                <a:latin typeface="Trebuchet MS"/>
                <a:cs typeface="Trebuchet MS"/>
              </a:rPr>
              <a:t>Arraes.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</a:t>
            </a:r>
            <a:r>
              <a:rPr lang="pt-BR" spc="-5" dirty="0"/>
              <a:t>DE </a:t>
            </a:r>
            <a:r>
              <a:rPr lang="pt-BR" dirty="0"/>
              <a:t>REGISTRO </a:t>
            </a:r>
            <a:r>
              <a:rPr lang="pt-BR" spc="-5" dirty="0"/>
              <a:t>DE</a:t>
            </a:r>
            <a:r>
              <a:rPr lang="pt-BR" spc="-225" dirty="0"/>
              <a:t> </a:t>
            </a:r>
            <a:r>
              <a:rPr lang="pt-BR" dirty="0"/>
              <a:t>PREÇO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65440" y="2002028"/>
            <a:ext cx="7762519" cy="4247317"/>
          </a:xfrm>
        </p:spPr>
        <p:txBody>
          <a:bodyPr/>
          <a:lstStyle/>
          <a:p>
            <a:r>
              <a:rPr lang="pt-BR" dirty="0"/>
              <a:t>DO	ÓRGÃO	</a:t>
            </a:r>
            <a:r>
              <a:rPr lang="pt-BR" spc="-5" dirty="0"/>
              <a:t>OU</a:t>
            </a:r>
            <a:r>
              <a:rPr lang="pt-BR" dirty="0"/>
              <a:t>	ENTIDADE	</a:t>
            </a:r>
            <a:r>
              <a:rPr lang="pt-BR" spc="-15" dirty="0"/>
              <a:t>N</a:t>
            </a:r>
            <a:r>
              <a:rPr lang="pt-BR" dirty="0"/>
              <a:t>ÃO	</a:t>
            </a:r>
            <a:r>
              <a:rPr lang="pt-BR" spc="-180" dirty="0" smtClean="0"/>
              <a:t>P</a:t>
            </a:r>
            <a:r>
              <a:rPr lang="pt-BR" dirty="0" smtClean="0"/>
              <a:t>A</a:t>
            </a:r>
            <a:r>
              <a:rPr lang="pt-BR" spc="-50" dirty="0" smtClean="0"/>
              <a:t>R</a:t>
            </a:r>
            <a:r>
              <a:rPr lang="pt-BR" spc="-5" dirty="0" smtClean="0"/>
              <a:t>T</a:t>
            </a:r>
            <a:r>
              <a:rPr lang="pt-BR" dirty="0" smtClean="0"/>
              <a:t>ICI</a:t>
            </a:r>
            <a:r>
              <a:rPr lang="pt-BR" spc="-185" dirty="0" smtClean="0"/>
              <a:t>P</a:t>
            </a:r>
            <a:r>
              <a:rPr lang="pt-BR" dirty="0" smtClean="0"/>
              <a:t>ANTE (DECRETO 9.488/18)</a:t>
            </a:r>
            <a:endParaRPr lang="pt-BR" dirty="0"/>
          </a:p>
          <a:p>
            <a:endParaRPr lang="pt-BR" sz="4400" dirty="0" smtClean="0"/>
          </a:p>
          <a:p>
            <a:r>
              <a:rPr lang="pt-BR" sz="4400" dirty="0" smtClean="0"/>
              <a:t>DEMONSTRAR: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/>
              <a:t>o </a:t>
            </a:r>
            <a:r>
              <a:rPr lang="pt-BR" sz="4400" dirty="0"/>
              <a:t>ganho de eficiência</a:t>
            </a:r>
            <a:r>
              <a:rPr lang="pt-BR" sz="4400" dirty="0" smtClean="0"/>
              <a:t>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/>
              <a:t>a </a:t>
            </a:r>
            <a:r>
              <a:rPr lang="pt-BR" sz="4400" dirty="0"/>
              <a:t>viabilidade </a:t>
            </a:r>
            <a:endParaRPr lang="pt-BR" sz="4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/>
              <a:t>e </a:t>
            </a:r>
            <a:r>
              <a:rPr lang="pt-BR" sz="4400" dirty="0"/>
              <a:t>a economicidade</a:t>
            </a:r>
          </a:p>
        </p:txBody>
      </p:sp>
    </p:spTree>
    <p:extLst>
      <p:ext uri="{BB962C8B-B14F-4D97-AF65-F5344CB8AC3E}">
        <p14:creationId xmlns:p14="http://schemas.microsoft.com/office/powerpoint/2010/main" val="41606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  <a:tabLst>
                <a:tab pos="847090" algn="l"/>
                <a:tab pos="2216785" algn="l"/>
                <a:tab pos="2909570" algn="l"/>
                <a:tab pos="4686935" algn="l"/>
                <a:tab pos="5581650" algn="l"/>
              </a:tabLst>
            </a:pPr>
            <a:r>
              <a:rPr dirty="0"/>
              <a:t>DO	ÓRGÃO	</a:t>
            </a:r>
            <a:r>
              <a:rPr spc="-5" dirty="0"/>
              <a:t>OU</a:t>
            </a:r>
            <a:r>
              <a:rPr dirty="0"/>
              <a:t>	ENTIDADE	</a:t>
            </a:r>
            <a:r>
              <a:rPr spc="-15" dirty="0"/>
              <a:t>N</a:t>
            </a:r>
            <a:r>
              <a:rPr dirty="0"/>
              <a:t>ÃO	</a:t>
            </a:r>
            <a:r>
              <a:rPr spc="-180" dirty="0"/>
              <a:t>P</a:t>
            </a:r>
            <a:r>
              <a:rPr dirty="0"/>
              <a:t>A</a:t>
            </a:r>
            <a:r>
              <a:rPr spc="-50" dirty="0"/>
              <a:t>R</a:t>
            </a:r>
            <a:r>
              <a:rPr spc="-5" dirty="0"/>
              <a:t>T</a:t>
            </a:r>
            <a:r>
              <a:rPr dirty="0"/>
              <a:t>ICI</a:t>
            </a:r>
            <a:r>
              <a:rPr spc="-185" dirty="0"/>
              <a:t>P</a:t>
            </a:r>
            <a:r>
              <a:rPr dirty="0"/>
              <a:t>ANTE</a:t>
            </a:r>
          </a:p>
          <a:p>
            <a:pPr marL="154940">
              <a:lnSpc>
                <a:spcPct val="100000"/>
              </a:lnSpc>
            </a:pPr>
            <a:r>
              <a:rPr spc="-5" dirty="0"/>
              <a:t>(Decreto nº</a:t>
            </a:r>
            <a:r>
              <a:rPr spc="5" dirty="0"/>
              <a:t> </a:t>
            </a:r>
            <a:r>
              <a:rPr spc="-10" dirty="0"/>
              <a:t>7.892/2013):</a:t>
            </a:r>
          </a:p>
          <a:p>
            <a:pPr marL="1069340" indent="-457834">
              <a:lnSpc>
                <a:spcPct val="100000"/>
              </a:lnSpc>
              <a:spcBef>
                <a:spcPts val="2405"/>
              </a:spcBef>
              <a:buAutoNum type="alphaUcPeriod"/>
              <a:tabLst>
                <a:tab pos="1068705" algn="l"/>
                <a:tab pos="1069975" algn="l"/>
              </a:tabLst>
            </a:pPr>
            <a:r>
              <a:rPr sz="2200" dirty="0"/>
              <a:t>Requisitos:</a:t>
            </a:r>
          </a:p>
          <a:p>
            <a:pPr marL="142240">
              <a:lnSpc>
                <a:spcPct val="100000"/>
              </a:lnSpc>
              <a:spcBef>
                <a:spcPts val="55"/>
              </a:spcBef>
              <a:buFont typeface="Arial"/>
              <a:buAutoNum type="alphaUcPeriod"/>
            </a:pPr>
            <a:endParaRPr sz="2250" dirty="0">
              <a:latin typeface="Times New Roman"/>
              <a:cs typeface="Times New Roman"/>
            </a:endParaRPr>
          </a:p>
          <a:p>
            <a:pPr marL="1583055" lvl="1" indent="-514350">
              <a:lnSpc>
                <a:spcPct val="100000"/>
              </a:lnSpc>
              <a:buAutoNum type="romanLcPeriod" startAt="4"/>
              <a:tabLst>
                <a:tab pos="1582420" algn="l"/>
                <a:tab pos="1583055" algn="l"/>
              </a:tabLst>
            </a:pPr>
            <a:r>
              <a:rPr sz="2200" dirty="0">
                <a:latin typeface="Arial"/>
                <a:cs typeface="Arial"/>
              </a:rPr>
              <a:t>Anuência do órgão gerenciador (art.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22);</a:t>
            </a:r>
          </a:p>
          <a:p>
            <a:pPr marL="142240" lvl="1">
              <a:lnSpc>
                <a:spcPct val="100000"/>
              </a:lnSpc>
              <a:spcBef>
                <a:spcPts val="50"/>
              </a:spcBef>
              <a:buFont typeface="Arial"/>
              <a:buAutoNum type="romanLcPeriod" startAt="4"/>
            </a:pPr>
            <a:endParaRPr sz="2250" dirty="0">
              <a:latin typeface="Times New Roman"/>
              <a:cs typeface="Times New Roman"/>
            </a:endParaRPr>
          </a:p>
          <a:p>
            <a:pPr marL="1583055" marR="5080" lvl="1" indent="-514350">
              <a:lnSpc>
                <a:spcPct val="100000"/>
              </a:lnSpc>
              <a:buAutoNum type="romanLcPeriod" startAt="4"/>
              <a:tabLst>
                <a:tab pos="1583055" algn="l"/>
                <a:tab pos="1583690" algn="l"/>
              </a:tabLst>
            </a:pPr>
            <a:r>
              <a:rPr sz="2200" dirty="0">
                <a:latin typeface="Arial"/>
                <a:cs typeface="Arial"/>
              </a:rPr>
              <a:t>Aceitação </a:t>
            </a:r>
            <a:r>
              <a:rPr sz="2200" spc="-5" dirty="0">
                <a:latin typeface="Arial"/>
                <a:cs typeface="Arial"/>
              </a:rPr>
              <a:t>do </a:t>
            </a:r>
            <a:r>
              <a:rPr sz="2200" dirty="0">
                <a:latin typeface="Arial"/>
                <a:cs typeface="Arial"/>
              </a:rPr>
              <a:t>fornecedor registrado (§ 2º, </a:t>
            </a:r>
            <a:r>
              <a:rPr sz="2200" spc="-5" dirty="0">
                <a:latin typeface="Arial"/>
                <a:cs typeface="Arial"/>
              </a:rPr>
              <a:t>do art.  22);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2353" y="5386050"/>
            <a:ext cx="31470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2340610" algn="l"/>
              </a:tabLst>
            </a:pPr>
            <a:r>
              <a:rPr sz="2200" dirty="0">
                <a:latin typeface="Arial"/>
                <a:cs typeface="Arial"/>
              </a:rPr>
              <a:t>vi.	Contratação	</a:t>
            </a:r>
            <a:r>
              <a:rPr sz="2200" spc="-5" dirty="0">
                <a:latin typeface="Arial"/>
                <a:cs typeface="Arial"/>
              </a:rPr>
              <a:t>dentro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5222" y="5386050"/>
            <a:ext cx="32931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3410" algn="l"/>
                <a:tab pos="1215390" algn="l"/>
                <a:tab pos="2688590" algn="l"/>
              </a:tabLst>
            </a:pPr>
            <a:r>
              <a:rPr sz="2200" spc="-5" dirty="0">
                <a:latin typeface="Arial"/>
                <a:cs typeface="Arial"/>
              </a:rPr>
              <a:t>d</a:t>
            </a:r>
            <a:r>
              <a:rPr sz="2200" dirty="0">
                <a:latin typeface="Arial"/>
                <a:cs typeface="Arial"/>
              </a:rPr>
              <a:t>e	</a:t>
            </a:r>
            <a:r>
              <a:rPr sz="2200" spc="5" dirty="0">
                <a:latin typeface="Arial"/>
                <a:cs typeface="Arial"/>
              </a:rPr>
              <a:t>9</a:t>
            </a:r>
            <a:r>
              <a:rPr sz="2200" dirty="0">
                <a:latin typeface="Arial"/>
                <a:cs typeface="Arial"/>
              </a:rPr>
              <a:t>0	(noventa)	dias,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36692" y="5721327"/>
            <a:ext cx="61906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contados da aquiescência </a:t>
            </a:r>
            <a:r>
              <a:rPr sz="2200" spc="-5" dirty="0">
                <a:latin typeface="Arial"/>
                <a:cs typeface="Arial"/>
              </a:rPr>
              <a:t>do </a:t>
            </a:r>
            <a:r>
              <a:rPr sz="2200" dirty="0">
                <a:latin typeface="Arial"/>
                <a:cs typeface="Arial"/>
              </a:rPr>
              <a:t>gerenciador (§ 6º,  </a:t>
            </a:r>
            <a:r>
              <a:rPr sz="2200" spc="-5" dirty="0">
                <a:latin typeface="Arial"/>
                <a:cs typeface="Arial"/>
              </a:rPr>
              <a:t>do art.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22);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4" name="object 4"/>
          <p:cNvSpPr/>
          <p:nvPr/>
        </p:nvSpPr>
        <p:spPr>
          <a:xfrm>
            <a:off x="4470539" y="6141720"/>
            <a:ext cx="1969770" cy="386080"/>
          </a:xfrm>
          <a:custGeom>
            <a:avLst/>
            <a:gdLst/>
            <a:ahLst/>
            <a:cxnLst/>
            <a:rect l="l" t="t" r="r" b="b"/>
            <a:pathLst>
              <a:path w="1969770" h="386079">
                <a:moveTo>
                  <a:pt x="1969770" y="380237"/>
                </a:moveTo>
                <a:lnTo>
                  <a:pt x="1969770" y="6095"/>
                </a:lnTo>
                <a:lnTo>
                  <a:pt x="1963674" y="0"/>
                </a:lnTo>
                <a:lnTo>
                  <a:pt x="5333" y="0"/>
                </a:lnTo>
                <a:lnTo>
                  <a:pt x="0" y="6095"/>
                </a:lnTo>
                <a:lnTo>
                  <a:pt x="0" y="380237"/>
                </a:lnTo>
                <a:lnTo>
                  <a:pt x="5334" y="385571"/>
                </a:lnTo>
                <a:lnTo>
                  <a:pt x="12192" y="385571"/>
                </a:lnTo>
                <a:lnTo>
                  <a:pt x="12192" y="25907"/>
                </a:lnTo>
                <a:lnTo>
                  <a:pt x="25145" y="12953"/>
                </a:lnTo>
                <a:lnTo>
                  <a:pt x="25145" y="25907"/>
                </a:lnTo>
                <a:lnTo>
                  <a:pt x="1943862" y="25907"/>
                </a:lnTo>
                <a:lnTo>
                  <a:pt x="1943862" y="12953"/>
                </a:lnTo>
                <a:lnTo>
                  <a:pt x="1956816" y="25907"/>
                </a:lnTo>
                <a:lnTo>
                  <a:pt x="1956816" y="385571"/>
                </a:lnTo>
                <a:lnTo>
                  <a:pt x="1963674" y="385571"/>
                </a:lnTo>
                <a:lnTo>
                  <a:pt x="1969770" y="380237"/>
                </a:lnTo>
                <a:close/>
              </a:path>
              <a:path w="1969770" h="386079">
                <a:moveTo>
                  <a:pt x="25145" y="25907"/>
                </a:moveTo>
                <a:lnTo>
                  <a:pt x="25145" y="12953"/>
                </a:lnTo>
                <a:lnTo>
                  <a:pt x="12192" y="25907"/>
                </a:lnTo>
                <a:lnTo>
                  <a:pt x="25145" y="25907"/>
                </a:lnTo>
                <a:close/>
              </a:path>
              <a:path w="1969770" h="386079">
                <a:moveTo>
                  <a:pt x="25145" y="360425"/>
                </a:moveTo>
                <a:lnTo>
                  <a:pt x="25145" y="25907"/>
                </a:lnTo>
                <a:lnTo>
                  <a:pt x="12192" y="25907"/>
                </a:lnTo>
                <a:lnTo>
                  <a:pt x="12192" y="360425"/>
                </a:lnTo>
                <a:lnTo>
                  <a:pt x="25145" y="360425"/>
                </a:lnTo>
                <a:close/>
              </a:path>
              <a:path w="1969770" h="386079">
                <a:moveTo>
                  <a:pt x="1956816" y="360425"/>
                </a:moveTo>
                <a:lnTo>
                  <a:pt x="12192" y="360425"/>
                </a:lnTo>
                <a:lnTo>
                  <a:pt x="25145" y="372617"/>
                </a:lnTo>
                <a:lnTo>
                  <a:pt x="25145" y="385571"/>
                </a:lnTo>
                <a:lnTo>
                  <a:pt x="1943862" y="385571"/>
                </a:lnTo>
                <a:lnTo>
                  <a:pt x="1943862" y="372617"/>
                </a:lnTo>
                <a:lnTo>
                  <a:pt x="1956816" y="360425"/>
                </a:lnTo>
                <a:close/>
              </a:path>
              <a:path w="1969770" h="386079">
                <a:moveTo>
                  <a:pt x="25145" y="385571"/>
                </a:moveTo>
                <a:lnTo>
                  <a:pt x="25145" y="372617"/>
                </a:lnTo>
                <a:lnTo>
                  <a:pt x="12192" y="360425"/>
                </a:lnTo>
                <a:lnTo>
                  <a:pt x="12192" y="385571"/>
                </a:lnTo>
                <a:lnTo>
                  <a:pt x="25145" y="385571"/>
                </a:lnTo>
                <a:close/>
              </a:path>
              <a:path w="1969770" h="386079">
                <a:moveTo>
                  <a:pt x="1956816" y="25907"/>
                </a:moveTo>
                <a:lnTo>
                  <a:pt x="1943862" y="12953"/>
                </a:lnTo>
                <a:lnTo>
                  <a:pt x="1943862" y="25907"/>
                </a:lnTo>
                <a:lnTo>
                  <a:pt x="1956816" y="25907"/>
                </a:lnTo>
                <a:close/>
              </a:path>
              <a:path w="1969770" h="386079">
                <a:moveTo>
                  <a:pt x="1956816" y="360425"/>
                </a:moveTo>
                <a:lnTo>
                  <a:pt x="1956816" y="25907"/>
                </a:lnTo>
                <a:lnTo>
                  <a:pt x="1943862" y="25907"/>
                </a:lnTo>
                <a:lnTo>
                  <a:pt x="1943862" y="360425"/>
                </a:lnTo>
                <a:lnTo>
                  <a:pt x="1956816" y="360425"/>
                </a:lnTo>
                <a:close/>
              </a:path>
              <a:path w="1969770" h="386079">
                <a:moveTo>
                  <a:pt x="1956816" y="385571"/>
                </a:moveTo>
                <a:lnTo>
                  <a:pt x="1956816" y="360425"/>
                </a:lnTo>
                <a:lnTo>
                  <a:pt x="1943862" y="372617"/>
                </a:lnTo>
                <a:lnTo>
                  <a:pt x="1943862" y="385571"/>
                </a:lnTo>
                <a:lnTo>
                  <a:pt x="1956816" y="385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82731" y="5794247"/>
            <a:ext cx="1945005" cy="360680"/>
          </a:xfrm>
          <a:custGeom>
            <a:avLst/>
            <a:gdLst/>
            <a:ahLst/>
            <a:cxnLst/>
            <a:rect l="l" t="t" r="r" b="b"/>
            <a:pathLst>
              <a:path w="1945004" h="360679">
                <a:moveTo>
                  <a:pt x="0" y="0"/>
                </a:moveTo>
                <a:lnTo>
                  <a:pt x="0" y="360426"/>
                </a:lnTo>
                <a:lnTo>
                  <a:pt x="1944624" y="360425"/>
                </a:lnTo>
                <a:lnTo>
                  <a:pt x="1944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pPr marL="74295" algn="ctr">
              <a:lnSpc>
                <a:spcPct val="100000"/>
              </a:lnSpc>
              <a:spcBef>
                <a:spcPts val="430"/>
              </a:spcBef>
            </a:pPr>
            <a:r>
              <a:rPr lang="pt-BR" spc="25">
                <a:latin typeface="Trebuchet MS"/>
                <a:cs typeface="Trebuchet MS"/>
              </a:rPr>
              <a:t>50% </a:t>
            </a:r>
            <a:r>
              <a:rPr lang="pt-BR" spc="-45">
                <a:latin typeface="Trebuchet MS"/>
                <a:cs typeface="Trebuchet MS"/>
              </a:rPr>
              <a:t>do</a:t>
            </a:r>
            <a:r>
              <a:rPr lang="pt-BR" spc="-420">
                <a:latin typeface="Trebuchet MS"/>
                <a:cs typeface="Trebuchet MS"/>
              </a:rPr>
              <a:t> </a:t>
            </a:r>
            <a:r>
              <a:rPr lang="pt-BR" spc="-110">
                <a:latin typeface="Trebuchet MS"/>
                <a:cs typeface="Trebuchet MS"/>
              </a:rPr>
              <a:t>item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70539" y="5782055"/>
            <a:ext cx="1969770" cy="386080"/>
          </a:xfrm>
          <a:custGeom>
            <a:avLst/>
            <a:gdLst/>
            <a:ahLst/>
            <a:cxnLst/>
            <a:rect l="l" t="t" r="r" b="b"/>
            <a:pathLst>
              <a:path w="1969770" h="386079">
                <a:moveTo>
                  <a:pt x="1969770" y="379476"/>
                </a:moveTo>
                <a:lnTo>
                  <a:pt x="1969770" y="5334"/>
                </a:lnTo>
                <a:lnTo>
                  <a:pt x="1963674" y="0"/>
                </a:lnTo>
                <a:lnTo>
                  <a:pt x="5333" y="0"/>
                </a:lnTo>
                <a:lnTo>
                  <a:pt x="0" y="5334"/>
                </a:lnTo>
                <a:lnTo>
                  <a:pt x="0" y="379476"/>
                </a:lnTo>
                <a:lnTo>
                  <a:pt x="5334" y="385572"/>
                </a:lnTo>
                <a:lnTo>
                  <a:pt x="12192" y="385572"/>
                </a:lnTo>
                <a:lnTo>
                  <a:pt x="12192" y="25146"/>
                </a:lnTo>
                <a:lnTo>
                  <a:pt x="25145" y="12192"/>
                </a:lnTo>
                <a:lnTo>
                  <a:pt x="25145" y="25146"/>
                </a:lnTo>
                <a:lnTo>
                  <a:pt x="1943862" y="25146"/>
                </a:lnTo>
                <a:lnTo>
                  <a:pt x="1943862" y="12192"/>
                </a:lnTo>
                <a:lnTo>
                  <a:pt x="1956816" y="25146"/>
                </a:lnTo>
                <a:lnTo>
                  <a:pt x="1956816" y="385572"/>
                </a:lnTo>
                <a:lnTo>
                  <a:pt x="1963674" y="385572"/>
                </a:lnTo>
                <a:lnTo>
                  <a:pt x="1969770" y="379476"/>
                </a:lnTo>
                <a:close/>
              </a:path>
              <a:path w="1969770" h="386079">
                <a:moveTo>
                  <a:pt x="25145" y="25146"/>
                </a:moveTo>
                <a:lnTo>
                  <a:pt x="25145" y="12192"/>
                </a:lnTo>
                <a:lnTo>
                  <a:pt x="12192" y="25146"/>
                </a:lnTo>
                <a:lnTo>
                  <a:pt x="25145" y="25146"/>
                </a:lnTo>
                <a:close/>
              </a:path>
              <a:path w="1969770" h="386079">
                <a:moveTo>
                  <a:pt x="25145" y="359664"/>
                </a:moveTo>
                <a:lnTo>
                  <a:pt x="25145" y="25146"/>
                </a:lnTo>
                <a:lnTo>
                  <a:pt x="12192" y="25146"/>
                </a:lnTo>
                <a:lnTo>
                  <a:pt x="12192" y="359664"/>
                </a:lnTo>
                <a:lnTo>
                  <a:pt x="25145" y="359664"/>
                </a:lnTo>
                <a:close/>
              </a:path>
              <a:path w="1969770" h="386079">
                <a:moveTo>
                  <a:pt x="1956816" y="359664"/>
                </a:moveTo>
                <a:lnTo>
                  <a:pt x="12192" y="359664"/>
                </a:lnTo>
                <a:lnTo>
                  <a:pt x="25145" y="372618"/>
                </a:lnTo>
                <a:lnTo>
                  <a:pt x="25145" y="385572"/>
                </a:lnTo>
                <a:lnTo>
                  <a:pt x="1943862" y="385572"/>
                </a:lnTo>
                <a:lnTo>
                  <a:pt x="1943862" y="372618"/>
                </a:lnTo>
                <a:lnTo>
                  <a:pt x="1956816" y="359664"/>
                </a:lnTo>
                <a:close/>
              </a:path>
              <a:path w="1969770" h="386079">
                <a:moveTo>
                  <a:pt x="25145" y="385572"/>
                </a:moveTo>
                <a:lnTo>
                  <a:pt x="25145" y="372618"/>
                </a:lnTo>
                <a:lnTo>
                  <a:pt x="12192" y="359664"/>
                </a:lnTo>
                <a:lnTo>
                  <a:pt x="12192" y="385572"/>
                </a:lnTo>
                <a:lnTo>
                  <a:pt x="25145" y="385572"/>
                </a:lnTo>
                <a:close/>
              </a:path>
              <a:path w="1969770" h="386079">
                <a:moveTo>
                  <a:pt x="1956816" y="25146"/>
                </a:moveTo>
                <a:lnTo>
                  <a:pt x="1943862" y="12192"/>
                </a:lnTo>
                <a:lnTo>
                  <a:pt x="1943862" y="25146"/>
                </a:lnTo>
                <a:lnTo>
                  <a:pt x="1956816" y="25146"/>
                </a:lnTo>
                <a:close/>
              </a:path>
              <a:path w="1969770" h="386079">
                <a:moveTo>
                  <a:pt x="1956816" y="359664"/>
                </a:moveTo>
                <a:lnTo>
                  <a:pt x="1956816" y="25146"/>
                </a:lnTo>
                <a:lnTo>
                  <a:pt x="1943862" y="25146"/>
                </a:lnTo>
                <a:lnTo>
                  <a:pt x="1943862" y="359664"/>
                </a:lnTo>
                <a:lnTo>
                  <a:pt x="1956816" y="359664"/>
                </a:lnTo>
                <a:close/>
              </a:path>
              <a:path w="1969770" h="386079">
                <a:moveTo>
                  <a:pt x="1956816" y="385572"/>
                </a:moveTo>
                <a:lnTo>
                  <a:pt x="1956816" y="359664"/>
                </a:lnTo>
                <a:lnTo>
                  <a:pt x="1943862" y="372618"/>
                </a:lnTo>
                <a:lnTo>
                  <a:pt x="1943862" y="385572"/>
                </a:lnTo>
                <a:lnTo>
                  <a:pt x="1956816" y="385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82731" y="5434584"/>
            <a:ext cx="1945005" cy="360045"/>
          </a:xfrm>
          <a:custGeom>
            <a:avLst/>
            <a:gdLst/>
            <a:ahLst/>
            <a:cxnLst/>
            <a:rect l="l" t="t" r="r" b="b"/>
            <a:pathLst>
              <a:path w="1945004" h="360045">
                <a:moveTo>
                  <a:pt x="0" y="0"/>
                </a:moveTo>
                <a:lnTo>
                  <a:pt x="0" y="359664"/>
                </a:lnTo>
                <a:lnTo>
                  <a:pt x="1944624" y="359663"/>
                </a:lnTo>
                <a:lnTo>
                  <a:pt x="1944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77933C"/>
          </a:solidFill>
        </p:spPr>
        <p:txBody>
          <a:bodyPr wrap="square" lIns="0" tIns="0" rIns="0" bIns="0" rtlCol="0"/>
          <a:lstStyle/>
          <a:p>
            <a:pPr marL="74295" algn="ctr">
              <a:lnSpc>
                <a:spcPct val="100000"/>
              </a:lnSpc>
              <a:spcBef>
                <a:spcPts val="430"/>
              </a:spcBef>
            </a:pPr>
            <a:r>
              <a:rPr lang="pt-BR" spc="25" dirty="0">
                <a:latin typeface="Trebuchet MS"/>
                <a:cs typeface="Trebuchet MS"/>
              </a:rPr>
              <a:t>50% </a:t>
            </a:r>
            <a:r>
              <a:rPr lang="pt-BR" spc="-45" dirty="0">
                <a:latin typeface="Trebuchet MS"/>
                <a:cs typeface="Trebuchet MS"/>
              </a:rPr>
              <a:t>do</a:t>
            </a:r>
            <a:r>
              <a:rPr lang="pt-BR" spc="-420" dirty="0">
                <a:latin typeface="Trebuchet MS"/>
                <a:cs typeface="Trebuchet MS"/>
              </a:rPr>
              <a:t> </a:t>
            </a:r>
            <a:r>
              <a:rPr lang="pt-BR" spc="-110" dirty="0">
                <a:latin typeface="Trebuchet MS"/>
                <a:cs typeface="Trebuchet MS"/>
              </a:rPr>
              <a:t>item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70539" y="5421629"/>
            <a:ext cx="1969770" cy="386080"/>
          </a:xfrm>
          <a:custGeom>
            <a:avLst/>
            <a:gdLst/>
            <a:ahLst/>
            <a:cxnLst/>
            <a:rect l="l" t="t" r="r" b="b"/>
            <a:pathLst>
              <a:path w="1969770" h="386079">
                <a:moveTo>
                  <a:pt x="1969770" y="380238"/>
                </a:moveTo>
                <a:lnTo>
                  <a:pt x="1969770" y="6096"/>
                </a:lnTo>
                <a:lnTo>
                  <a:pt x="1963674" y="0"/>
                </a:lnTo>
                <a:lnTo>
                  <a:pt x="5333" y="0"/>
                </a:lnTo>
                <a:lnTo>
                  <a:pt x="0" y="6096"/>
                </a:lnTo>
                <a:lnTo>
                  <a:pt x="0" y="380238"/>
                </a:lnTo>
                <a:lnTo>
                  <a:pt x="5334" y="385572"/>
                </a:lnTo>
                <a:lnTo>
                  <a:pt x="12192" y="385572"/>
                </a:lnTo>
                <a:lnTo>
                  <a:pt x="12192" y="25908"/>
                </a:lnTo>
                <a:lnTo>
                  <a:pt x="25145" y="12954"/>
                </a:lnTo>
                <a:lnTo>
                  <a:pt x="25145" y="25908"/>
                </a:lnTo>
                <a:lnTo>
                  <a:pt x="1943862" y="25908"/>
                </a:lnTo>
                <a:lnTo>
                  <a:pt x="1943862" y="12954"/>
                </a:lnTo>
                <a:lnTo>
                  <a:pt x="1956816" y="25908"/>
                </a:lnTo>
                <a:lnTo>
                  <a:pt x="1956816" y="385572"/>
                </a:lnTo>
                <a:lnTo>
                  <a:pt x="1963674" y="385572"/>
                </a:lnTo>
                <a:lnTo>
                  <a:pt x="1969770" y="380238"/>
                </a:lnTo>
                <a:close/>
              </a:path>
              <a:path w="1969770" h="386079">
                <a:moveTo>
                  <a:pt x="25145" y="25908"/>
                </a:moveTo>
                <a:lnTo>
                  <a:pt x="25145" y="12954"/>
                </a:lnTo>
                <a:lnTo>
                  <a:pt x="12192" y="25908"/>
                </a:lnTo>
                <a:lnTo>
                  <a:pt x="25145" y="25908"/>
                </a:lnTo>
                <a:close/>
              </a:path>
              <a:path w="1969770" h="386079">
                <a:moveTo>
                  <a:pt x="25145" y="360426"/>
                </a:moveTo>
                <a:lnTo>
                  <a:pt x="25145" y="25908"/>
                </a:lnTo>
                <a:lnTo>
                  <a:pt x="12192" y="25908"/>
                </a:lnTo>
                <a:lnTo>
                  <a:pt x="12192" y="360426"/>
                </a:lnTo>
                <a:lnTo>
                  <a:pt x="25145" y="360426"/>
                </a:lnTo>
                <a:close/>
              </a:path>
              <a:path w="1969770" h="386079">
                <a:moveTo>
                  <a:pt x="1956816" y="360426"/>
                </a:moveTo>
                <a:lnTo>
                  <a:pt x="12192" y="360426"/>
                </a:lnTo>
                <a:lnTo>
                  <a:pt x="25145" y="372618"/>
                </a:lnTo>
                <a:lnTo>
                  <a:pt x="25145" y="385572"/>
                </a:lnTo>
                <a:lnTo>
                  <a:pt x="1943862" y="385572"/>
                </a:lnTo>
                <a:lnTo>
                  <a:pt x="1943862" y="372618"/>
                </a:lnTo>
                <a:lnTo>
                  <a:pt x="1956816" y="360426"/>
                </a:lnTo>
                <a:close/>
              </a:path>
              <a:path w="1969770" h="386079">
                <a:moveTo>
                  <a:pt x="25145" y="385572"/>
                </a:moveTo>
                <a:lnTo>
                  <a:pt x="25145" y="372618"/>
                </a:lnTo>
                <a:lnTo>
                  <a:pt x="12192" y="360426"/>
                </a:lnTo>
                <a:lnTo>
                  <a:pt x="12192" y="385572"/>
                </a:lnTo>
                <a:lnTo>
                  <a:pt x="25145" y="385572"/>
                </a:lnTo>
                <a:close/>
              </a:path>
              <a:path w="1969770" h="386079">
                <a:moveTo>
                  <a:pt x="1956816" y="25908"/>
                </a:moveTo>
                <a:lnTo>
                  <a:pt x="1943862" y="12954"/>
                </a:lnTo>
                <a:lnTo>
                  <a:pt x="1943862" y="25908"/>
                </a:lnTo>
                <a:lnTo>
                  <a:pt x="1956816" y="25908"/>
                </a:lnTo>
                <a:close/>
              </a:path>
              <a:path w="1969770" h="386079">
                <a:moveTo>
                  <a:pt x="1956816" y="360426"/>
                </a:moveTo>
                <a:lnTo>
                  <a:pt x="1956816" y="25908"/>
                </a:lnTo>
                <a:lnTo>
                  <a:pt x="1943862" y="25908"/>
                </a:lnTo>
                <a:lnTo>
                  <a:pt x="1943862" y="360426"/>
                </a:lnTo>
                <a:lnTo>
                  <a:pt x="1956816" y="360426"/>
                </a:lnTo>
                <a:close/>
              </a:path>
              <a:path w="1969770" h="386079">
                <a:moveTo>
                  <a:pt x="1956816" y="385572"/>
                </a:moveTo>
                <a:lnTo>
                  <a:pt x="1956816" y="360426"/>
                </a:lnTo>
                <a:lnTo>
                  <a:pt x="1943862" y="372618"/>
                </a:lnTo>
                <a:lnTo>
                  <a:pt x="1943862" y="385572"/>
                </a:lnTo>
                <a:lnTo>
                  <a:pt x="1956816" y="385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82731" y="5074158"/>
            <a:ext cx="1945005" cy="360680"/>
          </a:xfrm>
          <a:custGeom>
            <a:avLst/>
            <a:gdLst/>
            <a:ahLst/>
            <a:cxnLst/>
            <a:rect l="l" t="t" r="r" b="b"/>
            <a:pathLst>
              <a:path w="1945004" h="360679">
                <a:moveTo>
                  <a:pt x="0" y="0"/>
                </a:moveTo>
                <a:lnTo>
                  <a:pt x="0" y="360426"/>
                </a:lnTo>
                <a:lnTo>
                  <a:pt x="1944624" y="360425"/>
                </a:lnTo>
                <a:lnTo>
                  <a:pt x="1944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70539" y="5061965"/>
            <a:ext cx="1969770" cy="386080"/>
          </a:xfrm>
          <a:custGeom>
            <a:avLst/>
            <a:gdLst/>
            <a:ahLst/>
            <a:cxnLst/>
            <a:rect l="l" t="t" r="r" b="b"/>
            <a:pathLst>
              <a:path w="1969770" h="386079">
                <a:moveTo>
                  <a:pt x="1969770" y="379475"/>
                </a:moveTo>
                <a:lnTo>
                  <a:pt x="1969770" y="5333"/>
                </a:lnTo>
                <a:lnTo>
                  <a:pt x="1963674" y="0"/>
                </a:lnTo>
                <a:lnTo>
                  <a:pt x="5333" y="0"/>
                </a:lnTo>
                <a:lnTo>
                  <a:pt x="0" y="5333"/>
                </a:lnTo>
                <a:lnTo>
                  <a:pt x="0" y="379475"/>
                </a:lnTo>
                <a:lnTo>
                  <a:pt x="5334" y="385571"/>
                </a:lnTo>
                <a:lnTo>
                  <a:pt x="12192" y="385571"/>
                </a:lnTo>
                <a:lnTo>
                  <a:pt x="12192" y="25145"/>
                </a:lnTo>
                <a:lnTo>
                  <a:pt x="25145" y="12191"/>
                </a:lnTo>
                <a:lnTo>
                  <a:pt x="25145" y="25145"/>
                </a:lnTo>
                <a:lnTo>
                  <a:pt x="1943862" y="25145"/>
                </a:lnTo>
                <a:lnTo>
                  <a:pt x="1943862" y="12191"/>
                </a:lnTo>
                <a:lnTo>
                  <a:pt x="1956816" y="25145"/>
                </a:lnTo>
                <a:lnTo>
                  <a:pt x="1956816" y="385571"/>
                </a:lnTo>
                <a:lnTo>
                  <a:pt x="1963674" y="385571"/>
                </a:lnTo>
                <a:lnTo>
                  <a:pt x="1969770" y="379475"/>
                </a:lnTo>
                <a:close/>
              </a:path>
              <a:path w="1969770" h="386079">
                <a:moveTo>
                  <a:pt x="25145" y="25145"/>
                </a:moveTo>
                <a:lnTo>
                  <a:pt x="25145" y="12191"/>
                </a:lnTo>
                <a:lnTo>
                  <a:pt x="12192" y="25145"/>
                </a:lnTo>
                <a:lnTo>
                  <a:pt x="25145" y="25145"/>
                </a:lnTo>
                <a:close/>
              </a:path>
              <a:path w="1969770" h="386079">
                <a:moveTo>
                  <a:pt x="25145" y="359663"/>
                </a:moveTo>
                <a:lnTo>
                  <a:pt x="25145" y="25145"/>
                </a:lnTo>
                <a:lnTo>
                  <a:pt x="12192" y="25145"/>
                </a:lnTo>
                <a:lnTo>
                  <a:pt x="12192" y="359663"/>
                </a:lnTo>
                <a:lnTo>
                  <a:pt x="25145" y="359663"/>
                </a:lnTo>
                <a:close/>
              </a:path>
              <a:path w="1969770" h="386079">
                <a:moveTo>
                  <a:pt x="1956816" y="359663"/>
                </a:moveTo>
                <a:lnTo>
                  <a:pt x="12192" y="359663"/>
                </a:lnTo>
                <a:lnTo>
                  <a:pt x="25145" y="372617"/>
                </a:lnTo>
                <a:lnTo>
                  <a:pt x="25145" y="385571"/>
                </a:lnTo>
                <a:lnTo>
                  <a:pt x="1943862" y="385571"/>
                </a:lnTo>
                <a:lnTo>
                  <a:pt x="1943862" y="372617"/>
                </a:lnTo>
                <a:lnTo>
                  <a:pt x="1956816" y="359663"/>
                </a:lnTo>
                <a:close/>
              </a:path>
              <a:path w="1969770" h="386079">
                <a:moveTo>
                  <a:pt x="25145" y="385571"/>
                </a:moveTo>
                <a:lnTo>
                  <a:pt x="25145" y="372617"/>
                </a:lnTo>
                <a:lnTo>
                  <a:pt x="12192" y="359663"/>
                </a:lnTo>
                <a:lnTo>
                  <a:pt x="12192" y="385571"/>
                </a:lnTo>
                <a:lnTo>
                  <a:pt x="25145" y="385571"/>
                </a:lnTo>
                <a:close/>
              </a:path>
              <a:path w="1969770" h="386079">
                <a:moveTo>
                  <a:pt x="1956816" y="25145"/>
                </a:moveTo>
                <a:lnTo>
                  <a:pt x="1943862" y="12191"/>
                </a:lnTo>
                <a:lnTo>
                  <a:pt x="1943862" y="25145"/>
                </a:lnTo>
                <a:lnTo>
                  <a:pt x="1956816" y="25145"/>
                </a:lnTo>
                <a:close/>
              </a:path>
              <a:path w="1969770" h="386079">
                <a:moveTo>
                  <a:pt x="1956816" y="359663"/>
                </a:moveTo>
                <a:lnTo>
                  <a:pt x="1956816" y="25145"/>
                </a:lnTo>
                <a:lnTo>
                  <a:pt x="1943862" y="25145"/>
                </a:lnTo>
                <a:lnTo>
                  <a:pt x="1943862" y="359663"/>
                </a:lnTo>
                <a:lnTo>
                  <a:pt x="1956816" y="359663"/>
                </a:lnTo>
                <a:close/>
              </a:path>
              <a:path w="1969770" h="386079">
                <a:moveTo>
                  <a:pt x="1956816" y="385571"/>
                </a:moveTo>
                <a:lnTo>
                  <a:pt x="1956816" y="359663"/>
                </a:lnTo>
                <a:lnTo>
                  <a:pt x="1943862" y="372617"/>
                </a:lnTo>
                <a:lnTo>
                  <a:pt x="1943862" y="385571"/>
                </a:lnTo>
                <a:lnTo>
                  <a:pt x="1956816" y="385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82731" y="4714494"/>
            <a:ext cx="1945005" cy="360045"/>
          </a:xfrm>
          <a:custGeom>
            <a:avLst/>
            <a:gdLst/>
            <a:ahLst/>
            <a:cxnLst/>
            <a:rect l="l" t="t" r="r" b="b"/>
            <a:pathLst>
              <a:path w="1945004" h="360045">
                <a:moveTo>
                  <a:pt x="0" y="0"/>
                </a:moveTo>
                <a:lnTo>
                  <a:pt x="0" y="359664"/>
                </a:lnTo>
                <a:lnTo>
                  <a:pt x="1944624" y="359663"/>
                </a:lnTo>
                <a:lnTo>
                  <a:pt x="1944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7793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70539" y="4701540"/>
            <a:ext cx="1969770" cy="386080"/>
          </a:xfrm>
          <a:custGeom>
            <a:avLst/>
            <a:gdLst/>
            <a:ahLst/>
            <a:cxnLst/>
            <a:rect l="l" t="t" r="r" b="b"/>
            <a:pathLst>
              <a:path w="1969770" h="386079">
                <a:moveTo>
                  <a:pt x="1969770" y="380237"/>
                </a:moveTo>
                <a:lnTo>
                  <a:pt x="1969770" y="6095"/>
                </a:lnTo>
                <a:lnTo>
                  <a:pt x="1963674" y="0"/>
                </a:lnTo>
                <a:lnTo>
                  <a:pt x="5333" y="0"/>
                </a:lnTo>
                <a:lnTo>
                  <a:pt x="0" y="6095"/>
                </a:lnTo>
                <a:lnTo>
                  <a:pt x="0" y="380237"/>
                </a:lnTo>
                <a:lnTo>
                  <a:pt x="5334" y="385571"/>
                </a:lnTo>
                <a:lnTo>
                  <a:pt x="12192" y="385571"/>
                </a:lnTo>
                <a:lnTo>
                  <a:pt x="12192" y="25907"/>
                </a:lnTo>
                <a:lnTo>
                  <a:pt x="25145" y="12953"/>
                </a:lnTo>
                <a:lnTo>
                  <a:pt x="25145" y="25907"/>
                </a:lnTo>
                <a:lnTo>
                  <a:pt x="1943862" y="25907"/>
                </a:lnTo>
                <a:lnTo>
                  <a:pt x="1943862" y="12953"/>
                </a:lnTo>
                <a:lnTo>
                  <a:pt x="1956816" y="25907"/>
                </a:lnTo>
                <a:lnTo>
                  <a:pt x="1956816" y="385571"/>
                </a:lnTo>
                <a:lnTo>
                  <a:pt x="1963674" y="385571"/>
                </a:lnTo>
                <a:lnTo>
                  <a:pt x="1969770" y="380237"/>
                </a:lnTo>
                <a:close/>
              </a:path>
              <a:path w="1969770" h="386079">
                <a:moveTo>
                  <a:pt x="25145" y="25907"/>
                </a:moveTo>
                <a:lnTo>
                  <a:pt x="25145" y="12953"/>
                </a:lnTo>
                <a:lnTo>
                  <a:pt x="12192" y="25907"/>
                </a:lnTo>
                <a:lnTo>
                  <a:pt x="25145" y="25907"/>
                </a:lnTo>
                <a:close/>
              </a:path>
              <a:path w="1969770" h="386079">
                <a:moveTo>
                  <a:pt x="25145" y="360425"/>
                </a:moveTo>
                <a:lnTo>
                  <a:pt x="25145" y="25907"/>
                </a:lnTo>
                <a:lnTo>
                  <a:pt x="12192" y="25907"/>
                </a:lnTo>
                <a:lnTo>
                  <a:pt x="12192" y="360425"/>
                </a:lnTo>
                <a:lnTo>
                  <a:pt x="25145" y="360425"/>
                </a:lnTo>
                <a:close/>
              </a:path>
              <a:path w="1969770" h="386079">
                <a:moveTo>
                  <a:pt x="1956816" y="360425"/>
                </a:moveTo>
                <a:lnTo>
                  <a:pt x="12192" y="360425"/>
                </a:lnTo>
                <a:lnTo>
                  <a:pt x="25145" y="372617"/>
                </a:lnTo>
                <a:lnTo>
                  <a:pt x="25145" y="385571"/>
                </a:lnTo>
                <a:lnTo>
                  <a:pt x="1943862" y="385571"/>
                </a:lnTo>
                <a:lnTo>
                  <a:pt x="1943862" y="372617"/>
                </a:lnTo>
                <a:lnTo>
                  <a:pt x="1956816" y="360425"/>
                </a:lnTo>
                <a:close/>
              </a:path>
              <a:path w="1969770" h="386079">
                <a:moveTo>
                  <a:pt x="25145" y="385571"/>
                </a:moveTo>
                <a:lnTo>
                  <a:pt x="25145" y="372617"/>
                </a:lnTo>
                <a:lnTo>
                  <a:pt x="12192" y="360425"/>
                </a:lnTo>
                <a:lnTo>
                  <a:pt x="12192" y="385571"/>
                </a:lnTo>
                <a:lnTo>
                  <a:pt x="25145" y="385571"/>
                </a:lnTo>
                <a:close/>
              </a:path>
              <a:path w="1969770" h="386079">
                <a:moveTo>
                  <a:pt x="1956816" y="25907"/>
                </a:moveTo>
                <a:lnTo>
                  <a:pt x="1943862" y="12953"/>
                </a:lnTo>
                <a:lnTo>
                  <a:pt x="1943862" y="25907"/>
                </a:lnTo>
                <a:lnTo>
                  <a:pt x="1956816" y="25907"/>
                </a:lnTo>
                <a:close/>
              </a:path>
              <a:path w="1969770" h="386079">
                <a:moveTo>
                  <a:pt x="1956816" y="360425"/>
                </a:moveTo>
                <a:lnTo>
                  <a:pt x="1956816" y="25907"/>
                </a:lnTo>
                <a:lnTo>
                  <a:pt x="1943862" y="25907"/>
                </a:lnTo>
                <a:lnTo>
                  <a:pt x="1943862" y="360425"/>
                </a:lnTo>
                <a:lnTo>
                  <a:pt x="1956816" y="360425"/>
                </a:lnTo>
                <a:close/>
              </a:path>
              <a:path w="1969770" h="386079">
                <a:moveTo>
                  <a:pt x="1956816" y="385571"/>
                </a:moveTo>
                <a:lnTo>
                  <a:pt x="1956816" y="360425"/>
                </a:lnTo>
                <a:lnTo>
                  <a:pt x="1943862" y="372617"/>
                </a:lnTo>
                <a:lnTo>
                  <a:pt x="1943862" y="385571"/>
                </a:lnTo>
                <a:lnTo>
                  <a:pt x="1956816" y="385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02977" y="4282440"/>
            <a:ext cx="4032885" cy="432434"/>
          </a:xfrm>
          <a:custGeom>
            <a:avLst/>
            <a:gdLst/>
            <a:ahLst/>
            <a:cxnLst/>
            <a:rect l="l" t="t" r="r" b="b"/>
            <a:pathLst>
              <a:path w="4032884" h="432435">
                <a:moveTo>
                  <a:pt x="0" y="0"/>
                </a:moveTo>
                <a:lnTo>
                  <a:pt x="0" y="432054"/>
                </a:lnTo>
                <a:lnTo>
                  <a:pt x="4032504" y="432053"/>
                </a:lnTo>
                <a:lnTo>
                  <a:pt x="4032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90023" y="4269485"/>
            <a:ext cx="4058920" cy="458470"/>
          </a:xfrm>
          <a:custGeom>
            <a:avLst/>
            <a:gdLst/>
            <a:ahLst/>
            <a:cxnLst/>
            <a:rect l="l" t="t" r="r" b="b"/>
            <a:pathLst>
              <a:path w="4058920" h="458470">
                <a:moveTo>
                  <a:pt x="4058412" y="451866"/>
                </a:moveTo>
                <a:lnTo>
                  <a:pt x="4058412" y="6096"/>
                </a:lnTo>
                <a:lnTo>
                  <a:pt x="4052316" y="0"/>
                </a:lnTo>
                <a:lnTo>
                  <a:pt x="6095" y="0"/>
                </a:lnTo>
                <a:lnTo>
                  <a:pt x="0" y="6096"/>
                </a:lnTo>
                <a:lnTo>
                  <a:pt x="0" y="451866"/>
                </a:lnTo>
                <a:lnTo>
                  <a:pt x="6096" y="457962"/>
                </a:lnTo>
                <a:lnTo>
                  <a:pt x="12953" y="457962"/>
                </a:lnTo>
                <a:lnTo>
                  <a:pt x="12954" y="25908"/>
                </a:lnTo>
                <a:lnTo>
                  <a:pt x="25907" y="12954"/>
                </a:lnTo>
                <a:lnTo>
                  <a:pt x="25907" y="25908"/>
                </a:lnTo>
                <a:lnTo>
                  <a:pt x="4032504" y="25908"/>
                </a:lnTo>
                <a:lnTo>
                  <a:pt x="4032504" y="12954"/>
                </a:lnTo>
                <a:lnTo>
                  <a:pt x="4045458" y="25908"/>
                </a:lnTo>
                <a:lnTo>
                  <a:pt x="4045458" y="457962"/>
                </a:lnTo>
                <a:lnTo>
                  <a:pt x="4052316" y="457962"/>
                </a:lnTo>
                <a:lnTo>
                  <a:pt x="4058412" y="451866"/>
                </a:lnTo>
                <a:close/>
              </a:path>
              <a:path w="4058920" h="458470">
                <a:moveTo>
                  <a:pt x="25907" y="25908"/>
                </a:moveTo>
                <a:lnTo>
                  <a:pt x="25907" y="12954"/>
                </a:lnTo>
                <a:lnTo>
                  <a:pt x="12954" y="25908"/>
                </a:lnTo>
                <a:lnTo>
                  <a:pt x="25907" y="25908"/>
                </a:lnTo>
                <a:close/>
              </a:path>
              <a:path w="4058920" h="458470">
                <a:moveTo>
                  <a:pt x="25907" y="432054"/>
                </a:moveTo>
                <a:lnTo>
                  <a:pt x="25907" y="25908"/>
                </a:lnTo>
                <a:lnTo>
                  <a:pt x="12954" y="25908"/>
                </a:lnTo>
                <a:lnTo>
                  <a:pt x="12954" y="432054"/>
                </a:lnTo>
                <a:lnTo>
                  <a:pt x="25907" y="432054"/>
                </a:lnTo>
                <a:close/>
              </a:path>
              <a:path w="4058920" h="458470">
                <a:moveTo>
                  <a:pt x="4045458" y="432054"/>
                </a:moveTo>
                <a:lnTo>
                  <a:pt x="12954" y="432054"/>
                </a:lnTo>
                <a:lnTo>
                  <a:pt x="25907" y="445008"/>
                </a:lnTo>
                <a:lnTo>
                  <a:pt x="25907" y="457962"/>
                </a:lnTo>
                <a:lnTo>
                  <a:pt x="4032504" y="457962"/>
                </a:lnTo>
                <a:lnTo>
                  <a:pt x="4032504" y="445008"/>
                </a:lnTo>
                <a:lnTo>
                  <a:pt x="4045458" y="432054"/>
                </a:lnTo>
                <a:close/>
              </a:path>
              <a:path w="4058920" h="458470">
                <a:moveTo>
                  <a:pt x="25907" y="457962"/>
                </a:moveTo>
                <a:lnTo>
                  <a:pt x="25907" y="445008"/>
                </a:lnTo>
                <a:lnTo>
                  <a:pt x="12954" y="432054"/>
                </a:lnTo>
                <a:lnTo>
                  <a:pt x="12953" y="457962"/>
                </a:lnTo>
                <a:lnTo>
                  <a:pt x="25907" y="457962"/>
                </a:lnTo>
                <a:close/>
              </a:path>
              <a:path w="4058920" h="458470">
                <a:moveTo>
                  <a:pt x="4045458" y="25908"/>
                </a:moveTo>
                <a:lnTo>
                  <a:pt x="4032504" y="12954"/>
                </a:lnTo>
                <a:lnTo>
                  <a:pt x="4032504" y="25908"/>
                </a:lnTo>
                <a:lnTo>
                  <a:pt x="4045458" y="25908"/>
                </a:lnTo>
                <a:close/>
              </a:path>
              <a:path w="4058920" h="458470">
                <a:moveTo>
                  <a:pt x="4045458" y="432054"/>
                </a:moveTo>
                <a:lnTo>
                  <a:pt x="4045458" y="25908"/>
                </a:lnTo>
                <a:lnTo>
                  <a:pt x="4032504" y="25908"/>
                </a:lnTo>
                <a:lnTo>
                  <a:pt x="4032504" y="432054"/>
                </a:lnTo>
                <a:lnTo>
                  <a:pt x="4045458" y="432054"/>
                </a:lnTo>
                <a:close/>
              </a:path>
              <a:path w="4058920" h="458470">
                <a:moveTo>
                  <a:pt x="4045458" y="457962"/>
                </a:moveTo>
                <a:lnTo>
                  <a:pt x="4045458" y="432054"/>
                </a:lnTo>
                <a:lnTo>
                  <a:pt x="4032504" y="445008"/>
                </a:lnTo>
                <a:lnTo>
                  <a:pt x="4032504" y="457962"/>
                </a:lnTo>
                <a:lnTo>
                  <a:pt x="4045458" y="45796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07959" y="2002028"/>
            <a:ext cx="7620000" cy="3441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692150" algn="l"/>
                <a:tab pos="2061845" algn="l"/>
                <a:tab pos="2754630" algn="l"/>
                <a:tab pos="4531995" algn="l"/>
                <a:tab pos="5426710" algn="l"/>
              </a:tabLst>
            </a:pPr>
            <a:r>
              <a:rPr sz="2400" dirty="0">
                <a:latin typeface="Arial"/>
                <a:cs typeface="Arial"/>
              </a:rPr>
              <a:t>DO	ÓRGÃO	</a:t>
            </a:r>
            <a:r>
              <a:rPr sz="2400" spc="-5" dirty="0">
                <a:latin typeface="Arial"/>
                <a:cs typeface="Arial"/>
              </a:rPr>
              <a:t>OU</a:t>
            </a:r>
            <a:r>
              <a:rPr sz="2400" dirty="0">
                <a:latin typeface="Arial"/>
                <a:cs typeface="Arial"/>
              </a:rPr>
              <a:t>	ENTIDADE	</a:t>
            </a:r>
            <a:r>
              <a:rPr sz="2400" spc="-1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ÃO	</a:t>
            </a:r>
            <a:r>
              <a:rPr sz="2400" spc="-180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ICI</a:t>
            </a:r>
            <a:r>
              <a:rPr sz="2400" spc="-185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ANTE</a:t>
            </a: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(Decreto nº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 dirty="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405"/>
              </a:spcBef>
              <a:tabLst>
                <a:tab pos="926465" algn="l"/>
              </a:tabLst>
            </a:pPr>
            <a:r>
              <a:rPr sz="2200" dirty="0">
                <a:latin typeface="Arial"/>
                <a:cs typeface="Arial"/>
              </a:rPr>
              <a:t>A.	Requisitos: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926465">
              <a:lnSpc>
                <a:spcPct val="100000"/>
              </a:lnSpc>
              <a:tabLst>
                <a:tab pos="1440815" algn="l"/>
              </a:tabLst>
            </a:pPr>
            <a:r>
              <a:rPr sz="2200" dirty="0">
                <a:latin typeface="Arial"/>
                <a:cs typeface="Arial"/>
              </a:rPr>
              <a:t>vii.	Obediência aos limites (§§ </a:t>
            </a:r>
            <a:r>
              <a:rPr sz="2200" spc="-5" dirty="0">
                <a:latin typeface="Arial"/>
                <a:cs typeface="Arial"/>
              </a:rPr>
              <a:t>3º </a:t>
            </a:r>
            <a:r>
              <a:rPr sz="2200" dirty="0">
                <a:latin typeface="Arial"/>
                <a:cs typeface="Arial"/>
              </a:rPr>
              <a:t>e 4º, </a:t>
            </a:r>
            <a:r>
              <a:rPr sz="2200" spc="-5" dirty="0">
                <a:latin typeface="Arial"/>
                <a:cs typeface="Arial"/>
              </a:rPr>
              <a:t>do art.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22):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800" b="1" spc="-70" dirty="0">
                <a:solidFill>
                  <a:srgbClr val="FFFFFF"/>
                </a:solidFill>
                <a:latin typeface="Trebuchet MS"/>
                <a:cs typeface="Trebuchet MS"/>
              </a:rPr>
              <a:t>LIMITE</a:t>
            </a: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Trebuchet MS"/>
                <a:cs typeface="Trebuchet MS"/>
              </a:rPr>
              <a:t>GERAL</a:t>
            </a:r>
            <a:endParaRPr sz="1800" dirty="0">
              <a:latin typeface="Trebuchet MS"/>
              <a:cs typeface="Trebuchet MS"/>
            </a:endParaRPr>
          </a:p>
          <a:p>
            <a:pPr marL="74295" algn="ctr">
              <a:lnSpc>
                <a:spcPct val="100000"/>
              </a:lnSpc>
              <a:spcBef>
                <a:spcPts val="825"/>
              </a:spcBef>
            </a:pPr>
            <a:r>
              <a:rPr lang="pt-BR" sz="2000" spc="25" dirty="0">
                <a:latin typeface="Trebuchet MS"/>
                <a:cs typeface="Trebuchet MS"/>
              </a:rPr>
              <a:t>5</a:t>
            </a:r>
            <a:r>
              <a:rPr sz="2000" spc="25" dirty="0" smtClean="0">
                <a:latin typeface="Trebuchet MS"/>
                <a:cs typeface="Trebuchet MS"/>
              </a:rPr>
              <a:t>0</a:t>
            </a:r>
            <a:r>
              <a:rPr sz="2000" spc="25" dirty="0">
                <a:latin typeface="Trebuchet MS"/>
                <a:cs typeface="Trebuchet MS"/>
              </a:rPr>
              <a:t>% </a:t>
            </a:r>
            <a:r>
              <a:rPr sz="2000" spc="-45" dirty="0">
                <a:latin typeface="Trebuchet MS"/>
                <a:cs typeface="Trebuchet MS"/>
              </a:rPr>
              <a:t>do</a:t>
            </a:r>
            <a:r>
              <a:rPr sz="2000" spc="-42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item</a:t>
            </a:r>
            <a:endParaRPr sz="2000" dirty="0">
              <a:latin typeface="Trebuchet MS"/>
              <a:cs typeface="Trebuchet MS"/>
            </a:endParaRPr>
          </a:p>
          <a:p>
            <a:pPr marL="74295" algn="ctr">
              <a:lnSpc>
                <a:spcPct val="100000"/>
              </a:lnSpc>
              <a:spcBef>
                <a:spcPts val="430"/>
              </a:spcBef>
            </a:pPr>
            <a:r>
              <a:rPr lang="pt-BR" sz="2000" spc="25" dirty="0" smtClean="0">
                <a:latin typeface="Trebuchet MS"/>
                <a:cs typeface="Trebuchet MS"/>
              </a:rPr>
              <a:t>50</a:t>
            </a:r>
            <a:r>
              <a:rPr sz="2000" spc="25" dirty="0" smtClean="0">
                <a:latin typeface="Trebuchet MS"/>
                <a:cs typeface="Trebuchet MS"/>
              </a:rPr>
              <a:t>% </a:t>
            </a:r>
            <a:r>
              <a:rPr sz="2000" spc="-45" dirty="0">
                <a:latin typeface="Trebuchet MS"/>
                <a:cs typeface="Trebuchet MS"/>
              </a:rPr>
              <a:t>do</a:t>
            </a:r>
            <a:r>
              <a:rPr sz="2000" spc="-42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item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3133" y="4966335"/>
            <a:ext cx="2879725" cy="720090"/>
          </a:xfrm>
          <a:custGeom>
            <a:avLst/>
            <a:gdLst/>
            <a:ahLst/>
            <a:cxnLst/>
            <a:rect l="l" t="t" r="r" b="b"/>
            <a:pathLst>
              <a:path w="2879725" h="720089">
                <a:moveTo>
                  <a:pt x="2519934" y="540258"/>
                </a:moveTo>
                <a:lnTo>
                  <a:pt x="2519934" y="179832"/>
                </a:lnTo>
                <a:lnTo>
                  <a:pt x="0" y="179832"/>
                </a:lnTo>
                <a:lnTo>
                  <a:pt x="0" y="540258"/>
                </a:lnTo>
                <a:lnTo>
                  <a:pt x="2519934" y="540258"/>
                </a:lnTo>
                <a:close/>
              </a:path>
              <a:path w="2879725" h="720089">
                <a:moveTo>
                  <a:pt x="2879598" y="359664"/>
                </a:moveTo>
                <a:lnTo>
                  <a:pt x="2519934" y="0"/>
                </a:lnTo>
                <a:lnTo>
                  <a:pt x="2519934" y="720090"/>
                </a:lnTo>
                <a:lnTo>
                  <a:pt x="2879598" y="35966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90179" y="4924425"/>
            <a:ext cx="2910840" cy="781050"/>
          </a:xfrm>
          <a:custGeom>
            <a:avLst/>
            <a:gdLst/>
            <a:ahLst/>
            <a:cxnLst/>
            <a:rect l="l" t="t" r="r" b="b"/>
            <a:pathLst>
              <a:path w="2910840" h="781050">
                <a:moveTo>
                  <a:pt x="2532888" y="198120"/>
                </a:moveTo>
                <a:lnTo>
                  <a:pt x="0" y="198120"/>
                </a:lnTo>
                <a:lnTo>
                  <a:pt x="0" y="582930"/>
                </a:lnTo>
                <a:lnTo>
                  <a:pt x="12954" y="582930"/>
                </a:lnTo>
                <a:lnTo>
                  <a:pt x="12954" y="223266"/>
                </a:lnTo>
                <a:lnTo>
                  <a:pt x="25145" y="210312"/>
                </a:lnTo>
                <a:lnTo>
                  <a:pt x="25145" y="223266"/>
                </a:lnTo>
                <a:lnTo>
                  <a:pt x="2519934" y="223266"/>
                </a:lnTo>
                <a:lnTo>
                  <a:pt x="2519934" y="210312"/>
                </a:lnTo>
                <a:lnTo>
                  <a:pt x="2532888" y="198120"/>
                </a:lnTo>
                <a:close/>
              </a:path>
              <a:path w="2910840" h="781050">
                <a:moveTo>
                  <a:pt x="25145" y="223266"/>
                </a:moveTo>
                <a:lnTo>
                  <a:pt x="25145" y="210312"/>
                </a:lnTo>
                <a:lnTo>
                  <a:pt x="12954" y="223266"/>
                </a:lnTo>
                <a:lnTo>
                  <a:pt x="25145" y="223266"/>
                </a:lnTo>
                <a:close/>
              </a:path>
              <a:path w="2910840" h="781050">
                <a:moveTo>
                  <a:pt x="25145" y="557784"/>
                </a:moveTo>
                <a:lnTo>
                  <a:pt x="25145" y="223266"/>
                </a:lnTo>
                <a:lnTo>
                  <a:pt x="12954" y="223266"/>
                </a:lnTo>
                <a:lnTo>
                  <a:pt x="12954" y="557784"/>
                </a:lnTo>
                <a:lnTo>
                  <a:pt x="25145" y="557784"/>
                </a:lnTo>
                <a:close/>
              </a:path>
              <a:path w="2910840" h="781050">
                <a:moveTo>
                  <a:pt x="2545842" y="719374"/>
                </a:moveTo>
                <a:lnTo>
                  <a:pt x="2545842" y="557784"/>
                </a:lnTo>
                <a:lnTo>
                  <a:pt x="12954" y="557784"/>
                </a:lnTo>
                <a:lnTo>
                  <a:pt x="25145" y="570738"/>
                </a:lnTo>
                <a:lnTo>
                  <a:pt x="25145" y="582930"/>
                </a:lnTo>
                <a:lnTo>
                  <a:pt x="2519934" y="582930"/>
                </a:lnTo>
                <a:lnTo>
                  <a:pt x="2519934" y="570738"/>
                </a:lnTo>
                <a:lnTo>
                  <a:pt x="2532888" y="582930"/>
                </a:lnTo>
                <a:lnTo>
                  <a:pt x="2532888" y="732301"/>
                </a:lnTo>
                <a:lnTo>
                  <a:pt x="2545842" y="719374"/>
                </a:lnTo>
                <a:close/>
              </a:path>
              <a:path w="2910840" h="781050">
                <a:moveTo>
                  <a:pt x="25145" y="582930"/>
                </a:moveTo>
                <a:lnTo>
                  <a:pt x="25145" y="570738"/>
                </a:lnTo>
                <a:lnTo>
                  <a:pt x="12954" y="557784"/>
                </a:lnTo>
                <a:lnTo>
                  <a:pt x="12954" y="582930"/>
                </a:lnTo>
                <a:lnTo>
                  <a:pt x="25145" y="582930"/>
                </a:lnTo>
                <a:close/>
              </a:path>
              <a:path w="2910840" h="781050">
                <a:moveTo>
                  <a:pt x="2910840" y="390144"/>
                </a:moveTo>
                <a:lnTo>
                  <a:pt x="2519934" y="0"/>
                </a:lnTo>
                <a:lnTo>
                  <a:pt x="2519934" y="198120"/>
                </a:lnTo>
                <a:lnTo>
                  <a:pt x="2523744" y="198120"/>
                </a:lnTo>
                <a:lnTo>
                  <a:pt x="2523744" y="39624"/>
                </a:lnTo>
                <a:lnTo>
                  <a:pt x="2545842" y="30480"/>
                </a:lnTo>
                <a:lnTo>
                  <a:pt x="2545842" y="61675"/>
                </a:lnTo>
                <a:lnTo>
                  <a:pt x="2875388" y="390525"/>
                </a:lnTo>
                <a:lnTo>
                  <a:pt x="2884170" y="381762"/>
                </a:lnTo>
                <a:lnTo>
                  <a:pt x="2884170" y="416814"/>
                </a:lnTo>
                <a:lnTo>
                  <a:pt x="2910840" y="390144"/>
                </a:lnTo>
                <a:close/>
              </a:path>
              <a:path w="2910840" h="781050">
                <a:moveTo>
                  <a:pt x="2532888" y="223266"/>
                </a:moveTo>
                <a:lnTo>
                  <a:pt x="2532888" y="198120"/>
                </a:lnTo>
                <a:lnTo>
                  <a:pt x="2519934" y="210312"/>
                </a:lnTo>
                <a:lnTo>
                  <a:pt x="2519934" y="223266"/>
                </a:lnTo>
                <a:lnTo>
                  <a:pt x="2532888" y="223266"/>
                </a:lnTo>
                <a:close/>
              </a:path>
              <a:path w="2910840" h="781050">
                <a:moveTo>
                  <a:pt x="2532888" y="582930"/>
                </a:moveTo>
                <a:lnTo>
                  <a:pt x="2519934" y="570738"/>
                </a:lnTo>
                <a:lnTo>
                  <a:pt x="2519934" y="582930"/>
                </a:lnTo>
                <a:lnTo>
                  <a:pt x="2532888" y="582930"/>
                </a:lnTo>
                <a:close/>
              </a:path>
              <a:path w="2910840" h="781050">
                <a:moveTo>
                  <a:pt x="2532888" y="732301"/>
                </a:moveTo>
                <a:lnTo>
                  <a:pt x="2532888" y="582930"/>
                </a:lnTo>
                <a:lnTo>
                  <a:pt x="2519934" y="582930"/>
                </a:lnTo>
                <a:lnTo>
                  <a:pt x="2519934" y="781050"/>
                </a:lnTo>
                <a:lnTo>
                  <a:pt x="2523744" y="777240"/>
                </a:lnTo>
                <a:lnTo>
                  <a:pt x="2523744" y="741426"/>
                </a:lnTo>
                <a:lnTo>
                  <a:pt x="2532888" y="732301"/>
                </a:lnTo>
                <a:close/>
              </a:path>
              <a:path w="2910840" h="781050">
                <a:moveTo>
                  <a:pt x="2545842" y="61675"/>
                </a:moveTo>
                <a:lnTo>
                  <a:pt x="2545842" y="30480"/>
                </a:lnTo>
                <a:lnTo>
                  <a:pt x="2523744" y="39624"/>
                </a:lnTo>
                <a:lnTo>
                  <a:pt x="2545842" y="61675"/>
                </a:lnTo>
                <a:close/>
              </a:path>
              <a:path w="2910840" h="781050">
                <a:moveTo>
                  <a:pt x="2545842" y="223266"/>
                </a:moveTo>
                <a:lnTo>
                  <a:pt x="2545842" y="61675"/>
                </a:lnTo>
                <a:lnTo>
                  <a:pt x="2523744" y="39624"/>
                </a:lnTo>
                <a:lnTo>
                  <a:pt x="2523744" y="198120"/>
                </a:lnTo>
                <a:lnTo>
                  <a:pt x="2532888" y="198120"/>
                </a:lnTo>
                <a:lnTo>
                  <a:pt x="2532888" y="223266"/>
                </a:lnTo>
                <a:lnTo>
                  <a:pt x="2545842" y="223266"/>
                </a:lnTo>
                <a:close/>
              </a:path>
              <a:path w="2910840" h="781050">
                <a:moveTo>
                  <a:pt x="2884170" y="416814"/>
                </a:moveTo>
                <a:lnTo>
                  <a:pt x="2884170" y="399288"/>
                </a:lnTo>
                <a:lnTo>
                  <a:pt x="2875388" y="390525"/>
                </a:lnTo>
                <a:lnTo>
                  <a:pt x="2523744" y="741426"/>
                </a:lnTo>
                <a:lnTo>
                  <a:pt x="2545842" y="750570"/>
                </a:lnTo>
                <a:lnTo>
                  <a:pt x="2545842" y="755141"/>
                </a:lnTo>
                <a:lnTo>
                  <a:pt x="2884170" y="416814"/>
                </a:lnTo>
                <a:close/>
              </a:path>
              <a:path w="2910840" h="781050">
                <a:moveTo>
                  <a:pt x="2545842" y="755141"/>
                </a:moveTo>
                <a:lnTo>
                  <a:pt x="2545842" y="750570"/>
                </a:lnTo>
                <a:lnTo>
                  <a:pt x="2523744" y="741426"/>
                </a:lnTo>
                <a:lnTo>
                  <a:pt x="2523744" y="777240"/>
                </a:lnTo>
                <a:lnTo>
                  <a:pt x="2545842" y="755141"/>
                </a:lnTo>
                <a:close/>
              </a:path>
              <a:path w="2910840" h="781050">
                <a:moveTo>
                  <a:pt x="2884170" y="399288"/>
                </a:moveTo>
                <a:lnTo>
                  <a:pt x="2884170" y="381762"/>
                </a:lnTo>
                <a:lnTo>
                  <a:pt x="2875388" y="390525"/>
                </a:lnTo>
                <a:lnTo>
                  <a:pt x="2884170" y="39928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25535" y="5485892"/>
            <a:ext cx="185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FFFFFF"/>
                </a:solidFill>
                <a:latin typeface="Trebuchet MS"/>
                <a:cs typeface="Trebuchet MS"/>
              </a:rPr>
              <a:t>LIMITE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rebuchet MS"/>
                <a:cs typeface="Trebuchet MS"/>
              </a:rPr>
              <a:t>INDIVIDUAL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7959" y="2002028"/>
            <a:ext cx="7620634" cy="4719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  <a:tabLst>
                <a:tab pos="922019" algn="l"/>
                <a:tab pos="1545590" algn="l"/>
                <a:tab pos="2454910" algn="l"/>
                <a:tab pos="4042410" algn="l"/>
                <a:tab pos="4953000" algn="l"/>
                <a:tab pos="6945630" algn="l"/>
              </a:tabLst>
            </a:pPr>
            <a:r>
              <a:rPr sz="2400" spc="-5" dirty="0">
                <a:latin typeface="Arial"/>
                <a:cs typeface="Arial"/>
              </a:rPr>
              <a:t>XII</a:t>
            </a:r>
            <a:r>
              <a:rPr sz="2400" dirty="0">
                <a:latin typeface="Arial"/>
                <a:cs typeface="Arial"/>
              </a:rPr>
              <a:t>I	</a:t>
            </a:r>
            <a:r>
              <a:rPr sz="2400" spc="-5" dirty="0">
                <a:latin typeface="Arial"/>
                <a:cs typeface="Arial"/>
              </a:rPr>
              <a:t>–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O	</a:t>
            </a:r>
            <a:r>
              <a:rPr sz="2400" spc="-5" dirty="0">
                <a:latin typeface="Arial"/>
                <a:cs typeface="Arial"/>
              </a:rPr>
              <a:t>ÓRGÃ</a:t>
            </a:r>
            <a:r>
              <a:rPr sz="2400" dirty="0">
                <a:latin typeface="Arial"/>
                <a:cs typeface="Arial"/>
              </a:rPr>
              <a:t>O	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U	</a:t>
            </a:r>
            <a:r>
              <a:rPr sz="2400" spc="-5" dirty="0">
                <a:latin typeface="Arial"/>
                <a:cs typeface="Arial"/>
              </a:rPr>
              <a:t>ENTIDAD</a:t>
            </a:r>
            <a:r>
              <a:rPr sz="2400" dirty="0">
                <a:latin typeface="Arial"/>
                <a:cs typeface="Arial"/>
              </a:rPr>
              <a:t>E	</a:t>
            </a:r>
            <a:r>
              <a:rPr sz="2400" spc="-5" dirty="0">
                <a:latin typeface="Arial"/>
                <a:cs typeface="Arial"/>
              </a:rPr>
              <a:t>NÃO  </a:t>
            </a:r>
            <a:r>
              <a:rPr sz="2400" spc="-40" dirty="0">
                <a:latin typeface="Arial"/>
                <a:cs typeface="Arial"/>
              </a:rPr>
              <a:t>PARTICIPANTE </a:t>
            </a:r>
            <a:r>
              <a:rPr sz="2400" spc="-5" dirty="0">
                <a:latin typeface="Arial"/>
                <a:cs typeface="Arial"/>
              </a:rPr>
              <a:t>(Decreto nº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927100" marR="5080" indent="-457200" algn="just">
              <a:lnSpc>
                <a:spcPct val="100000"/>
              </a:lnSpc>
              <a:spcBef>
                <a:spcPts val="2400"/>
              </a:spcBef>
              <a:buAutoNum type="alphaUcPeriod" startAt="2"/>
              <a:tabLst>
                <a:tab pos="927735" algn="l"/>
              </a:tabLst>
            </a:pPr>
            <a:r>
              <a:rPr sz="2400" dirty="0">
                <a:latin typeface="Arial"/>
                <a:cs typeface="Arial"/>
              </a:rPr>
              <a:t>É </a:t>
            </a:r>
            <a:r>
              <a:rPr sz="2400" spc="-5" dirty="0">
                <a:latin typeface="Arial"/>
                <a:cs typeface="Arial"/>
              </a:rPr>
              <a:t>vedada aos órgãos e entidades da  administração pública federal a adesão a ata de  registro de preços gerenciada por órgão ou  entidade municipal, distrital ou estadual (§ 8º, do  art.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22);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AutoNum type="alphaUcPeriod" startAt="2"/>
            </a:pPr>
            <a:endParaRPr sz="2500">
              <a:latin typeface="Times New Roman"/>
              <a:cs typeface="Times New Roman"/>
            </a:endParaRPr>
          </a:p>
          <a:p>
            <a:pPr marL="927100" marR="5080" indent="-457200" algn="just">
              <a:lnSpc>
                <a:spcPct val="100000"/>
              </a:lnSpc>
              <a:buAutoNum type="alphaUcPeriod" startAt="2"/>
              <a:tabLst>
                <a:tab pos="927735" algn="l"/>
              </a:tabLst>
            </a:pPr>
            <a:r>
              <a:rPr sz="2400" dirty="0">
                <a:latin typeface="Arial"/>
                <a:cs typeface="Arial"/>
              </a:rPr>
              <a:t>É </a:t>
            </a:r>
            <a:r>
              <a:rPr sz="2400" spc="-5" dirty="0">
                <a:latin typeface="Arial"/>
                <a:cs typeface="Arial"/>
              </a:rPr>
              <a:t>facultada aos órgãos ou entidades municipais,  distritais ou estaduais a adesão a ata de registro  de preços da Administração Pública Federal (§  9º, do art.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22).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 </a:t>
            </a:r>
            <a:r>
              <a:rPr dirty="0"/>
              <a:t>REGISTRO </a:t>
            </a:r>
            <a:r>
              <a:rPr spc="-5" dirty="0"/>
              <a:t>DE</a:t>
            </a:r>
            <a:r>
              <a:rPr spc="-225" dirty="0"/>
              <a:t> </a:t>
            </a:r>
            <a:r>
              <a:rPr dirty="0"/>
              <a:t>PREÇO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7959" y="2002028"/>
            <a:ext cx="7620000" cy="252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2019" algn="l"/>
                <a:tab pos="1545590" algn="l"/>
                <a:tab pos="2454910" algn="l"/>
                <a:tab pos="4042410" algn="l"/>
                <a:tab pos="4953000" algn="l"/>
                <a:tab pos="6945630" algn="l"/>
              </a:tabLst>
            </a:pPr>
            <a:r>
              <a:rPr sz="2400" spc="-5" dirty="0">
                <a:latin typeface="Arial"/>
                <a:cs typeface="Arial"/>
              </a:rPr>
              <a:t>XII</a:t>
            </a:r>
            <a:r>
              <a:rPr sz="2400" dirty="0">
                <a:latin typeface="Arial"/>
                <a:cs typeface="Arial"/>
              </a:rPr>
              <a:t>I	</a:t>
            </a:r>
            <a:r>
              <a:rPr sz="2400" spc="-5" dirty="0">
                <a:latin typeface="Arial"/>
                <a:cs typeface="Arial"/>
              </a:rPr>
              <a:t>–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O	</a:t>
            </a:r>
            <a:r>
              <a:rPr sz="2400" spc="-5" dirty="0">
                <a:latin typeface="Arial"/>
                <a:cs typeface="Arial"/>
              </a:rPr>
              <a:t>ÓRGÃ</a:t>
            </a:r>
            <a:r>
              <a:rPr sz="2400" dirty="0">
                <a:latin typeface="Arial"/>
                <a:cs typeface="Arial"/>
              </a:rPr>
              <a:t>O	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U	</a:t>
            </a:r>
            <a:r>
              <a:rPr sz="2400" spc="-5" dirty="0">
                <a:latin typeface="Arial"/>
                <a:cs typeface="Arial"/>
              </a:rPr>
              <a:t>ENTIDAD</a:t>
            </a:r>
            <a:r>
              <a:rPr sz="2400" dirty="0">
                <a:latin typeface="Arial"/>
                <a:cs typeface="Arial"/>
              </a:rPr>
              <a:t>E	</a:t>
            </a:r>
            <a:r>
              <a:rPr sz="2400" spc="-5" dirty="0">
                <a:latin typeface="Arial"/>
                <a:cs typeface="Arial"/>
              </a:rPr>
              <a:t>NÃO  </a:t>
            </a:r>
            <a:r>
              <a:rPr sz="2400" spc="-40" dirty="0">
                <a:latin typeface="Arial"/>
                <a:cs typeface="Arial"/>
              </a:rPr>
              <a:t>PARTICIPANTE </a:t>
            </a:r>
            <a:r>
              <a:rPr sz="2400" spc="-5" dirty="0">
                <a:latin typeface="Arial"/>
                <a:cs typeface="Arial"/>
              </a:rPr>
              <a:t>(Decreto nº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7.892/2013):</a:t>
            </a:r>
            <a:endParaRPr sz="2400">
              <a:latin typeface="Arial"/>
              <a:cs typeface="Arial"/>
            </a:endParaRPr>
          </a:p>
          <a:p>
            <a:pPr marL="927100" marR="5080" indent="-457200" algn="just">
              <a:lnSpc>
                <a:spcPct val="100000"/>
              </a:lnSpc>
              <a:spcBef>
                <a:spcPts val="2400"/>
              </a:spcBef>
            </a:pPr>
            <a:r>
              <a:rPr sz="2400" dirty="0">
                <a:latin typeface="Arial"/>
                <a:cs typeface="Arial"/>
              </a:rPr>
              <a:t>D. </a:t>
            </a:r>
            <a:r>
              <a:rPr sz="2400" spc="-5" dirty="0">
                <a:latin typeface="Arial"/>
                <a:cs typeface="Arial"/>
              </a:rPr>
              <a:t>Cabe ao órgão não participante a aplicação das  penalidades relativas ao descumprimento do seu  </a:t>
            </a:r>
            <a:r>
              <a:rPr sz="2400" dirty="0">
                <a:latin typeface="Arial"/>
                <a:cs typeface="Arial"/>
              </a:rPr>
              <a:t>contrato, </a:t>
            </a:r>
            <a:r>
              <a:rPr sz="2400" spc="-5" dirty="0">
                <a:latin typeface="Arial"/>
                <a:cs typeface="Arial"/>
              </a:rPr>
              <a:t>devendo comunicar as ocorrências ao  órgão gerenciador (§ 7º, do art.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22).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7967" y="2206751"/>
            <a:ext cx="7920990" cy="2072005"/>
          </a:xfrm>
          <a:custGeom>
            <a:avLst/>
            <a:gdLst/>
            <a:ahLst/>
            <a:cxnLst/>
            <a:rect l="l" t="t" r="r" b="b"/>
            <a:pathLst>
              <a:path w="7920990" h="2072004">
                <a:moveTo>
                  <a:pt x="7920990" y="1726691"/>
                </a:moveTo>
                <a:lnTo>
                  <a:pt x="7920990" y="345185"/>
                </a:lnTo>
                <a:lnTo>
                  <a:pt x="7917836" y="298375"/>
                </a:lnTo>
                <a:lnTo>
                  <a:pt x="7908649" y="253470"/>
                </a:lnTo>
                <a:lnTo>
                  <a:pt x="7893843" y="210883"/>
                </a:lnTo>
                <a:lnTo>
                  <a:pt x="7873830" y="171026"/>
                </a:lnTo>
                <a:lnTo>
                  <a:pt x="7849023" y="134313"/>
                </a:lnTo>
                <a:lnTo>
                  <a:pt x="7819834" y="101155"/>
                </a:lnTo>
                <a:lnTo>
                  <a:pt x="7786676" y="71966"/>
                </a:lnTo>
                <a:lnTo>
                  <a:pt x="7749963" y="47159"/>
                </a:lnTo>
                <a:lnTo>
                  <a:pt x="7710106" y="27146"/>
                </a:lnTo>
                <a:lnTo>
                  <a:pt x="7667519" y="12340"/>
                </a:lnTo>
                <a:lnTo>
                  <a:pt x="7622614" y="3153"/>
                </a:lnTo>
                <a:lnTo>
                  <a:pt x="7575804" y="0"/>
                </a:lnTo>
                <a:lnTo>
                  <a:pt x="345186" y="0"/>
                </a:lnTo>
                <a:lnTo>
                  <a:pt x="298375" y="3153"/>
                </a:lnTo>
                <a:lnTo>
                  <a:pt x="253470" y="12340"/>
                </a:lnTo>
                <a:lnTo>
                  <a:pt x="210883" y="27146"/>
                </a:lnTo>
                <a:lnTo>
                  <a:pt x="171026" y="47159"/>
                </a:lnTo>
                <a:lnTo>
                  <a:pt x="134313" y="71966"/>
                </a:lnTo>
                <a:lnTo>
                  <a:pt x="101155" y="101155"/>
                </a:lnTo>
                <a:lnTo>
                  <a:pt x="71966" y="134313"/>
                </a:lnTo>
                <a:lnTo>
                  <a:pt x="47159" y="171026"/>
                </a:lnTo>
                <a:lnTo>
                  <a:pt x="27146" y="210883"/>
                </a:lnTo>
                <a:lnTo>
                  <a:pt x="12340" y="253470"/>
                </a:lnTo>
                <a:lnTo>
                  <a:pt x="3153" y="298375"/>
                </a:lnTo>
                <a:lnTo>
                  <a:pt x="0" y="345186"/>
                </a:lnTo>
                <a:lnTo>
                  <a:pt x="0" y="1726692"/>
                </a:lnTo>
                <a:lnTo>
                  <a:pt x="3153" y="1773502"/>
                </a:lnTo>
                <a:lnTo>
                  <a:pt x="12340" y="1818407"/>
                </a:lnTo>
                <a:lnTo>
                  <a:pt x="27146" y="1860994"/>
                </a:lnTo>
                <a:lnTo>
                  <a:pt x="47159" y="1900851"/>
                </a:lnTo>
                <a:lnTo>
                  <a:pt x="71966" y="1937564"/>
                </a:lnTo>
                <a:lnTo>
                  <a:pt x="101155" y="1970722"/>
                </a:lnTo>
                <a:lnTo>
                  <a:pt x="134313" y="1999911"/>
                </a:lnTo>
                <a:lnTo>
                  <a:pt x="171026" y="2024718"/>
                </a:lnTo>
                <a:lnTo>
                  <a:pt x="210883" y="2044731"/>
                </a:lnTo>
                <a:lnTo>
                  <a:pt x="253470" y="2059537"/>
                </a:lnTo>
                <a:lnTo>
                  <a:pt x="298375" y="2068724"/>
                </a:lnTo>
                <a:lnTo>
                  <a:pt x="345186" y="2071878"/>
                </a:lnTo>
                <a:lnTo>
                  <a:pt x="7575804" y="2071877"/>
                </a:lnTo>
                <a:lnTo>
                  <a:pt x="7622614" y="2068724"/>
                </a:lnTo>
                <a:lnTo>
                  <a:pt x="7667519" y="2059537"/>
                </a:lnTo>
                <a:lnTo>
                  <a:pt x="7710106" y="2044731"/>
                </a:lnTo>
                <a:lnTo>
                  <a:pt x="7749963" y="2024718"/>
                </a:lnTo>
                <a:lnTo>
                  <a:pt x="7786676" y="1999911"/>
                </a:lnTo>
                <a:lnTo>
                  <a:pt x="7819834" y="1970722"/>
                </a:lnTo>
                <a:lnTo>
                  <a:pt x="7849023" y="1937564"/>
                </a:lnTo>
                <a:lnTo>
                  <a:pt x="7873830" y="1900851"/>
                </a:lnTo>
                <a:lnTo>
                  <a:pt x="7893843" y="1860994"/>
                </a:lnTo>
                <a:lnTo>
                  <a:pt x="7908649" y="1818407"/>
                </a:lnTo>
                <a:lnTo>
                  <a:pt x="7917836" y="1773502"/>
                </a:lnTo>
                <a:lnTo>
                  <a:pt x="7920990" y="1726691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05775" y="2193798"/>
            <a:ext cx="7946390" cy="2097405"/>
          </a:xfrm>
          <a:custGeom>
            <a:avLst/>
            <a:gdLst/>
            <a:ahLst/>
            <a:cxnLst/>
            <a:rect l="l" t="t" r="r" b="b"/>
            <a:pathLst>
              <a:path w="7946390" h="2097404">
                <a:moveTo>
                  <a:pt x="7946135" y="1739646"/>
                </a:moveTo>
                <a:lnTo>
                  <a:pt x="7946135" y="358140"/>
                </a:lnTo>
                <a:lnTo>
                  <a:pt x="7945374" y="339852"/>
                </a:lnTo>
                <a:lnTo>
                  <a:pt x="7936002" y="274833"/>
                </a:lnTo>
                <a:lnTo>
                  <a:pt x="7922321" y="230391"/>
                </a:lnTo>
                <a:lnTo>
                  <a:pt x="7903228" y="188647"/>
                </a:lnTo>
                <a:lnTo>
                  <a:pt x="7879145" y="150008"/>
                </a:lnTo>
                <a:lnTo>
                  <a:pt x="7850495" y="114882"/>
                </a:lnTo>
                <a:lnTo>
                  <a:pt x="7817698" y="83678"/>
                </a:lnTo>
                <a:lnTo>
                  <a:pt x="7781127" y="56775"/>
                </a:lnTo>
                <a:lnTo>
                  <a:pt x="7741353" y="34666"/>
                </a:lnTo>
                <a:lnTo>
                  <a:pt x="7698633" y="17671"/>
                </a:lnTo>
                <a:lnTo>
                  <a:pt x="7653484" y="6237"/>
                </a:lnTo>
                <a:lnTo>
                  <a:pt x="7606283" y="762"/>
                </a:lnTo>
                <a:lnTo>
                  <a:pt x="7587996" y="0"/>
                </a:lnTo>
                <a:lnTo>
                  <a:pt x="357378" y="0"/>
                </a:lnTo>
                <a:lnTo>
                  <a:pt x="309946" y="3235"/>
                </a:lnTo>
                <a:lnTo>
                  <a:pt x="264255" y="12488"/>
                </a:lnTo>
                <a:lnTo>
                  <a:pt x="220744" y="27380"/>
                </a:lnTo>
                <a:lnTo>
                  <a:pt x="179851" y="47531"/>
                </a:lnTo>
                <a:lnTo>
                  <a:pt x="142015" y="72563"/>
                </a:lnTo>
                <a:lnTo>
                  <a:pt x="107677" y="102097"/>
                </a:lnTo>
                <a:lnTo>
                  <a:pt x="77275" y="135755"/>
                </a:lnTo>
                <a:lnTo>
                  <a:pt x="51248" y="173156"/>
                </a:lnTo>
                <a:lnTo>
                  <a:pt x="30035" y="213923"/>
                </a:lnTo>
                <a:lnTo>
                  <a:pt x="14076" y="257677"/>
                </a:lnTo>
                <a:lnTo>
                  <a:pt x="3809" y="304038"/>
                </a:lnTo>
                <a:lnTo>
                  <a:pt x="0" y="339852"/>
                </a:lnTo>
                <a:lnTo>
                  <a:pt x="0" y="1757934"/>
                </a:lnTo>
                <a:lnTo>
                  <a:pt x="6858" y="1812036"/>
                </a:lnTo>
                <a:lnTo>
                  <a:pt x="18968" y="1855861"/>
                </a:lnTo>
                <a:lnTo>
                  <a:pt x="25146" y="1870720"/>
                </a:lnTo>
                <a:lnTo>
                  <a:pt x="25146" y="340614"/>
                </a:lnTo>
                <a:lnTo>
                  <a:pt x="26670" y="323850"/>
                </a:lnTo>
                <a:lnTo>
                  <a:pt x="46458" y="240596"/>
                </a:lnTo>
                <a:lnTo>
                  <a:pt x="68751" y="193400"/>
                </a:lnTo>
                <a:lnTo>
                  <a:pt x="98197" y="150278"/>
                </a:lnTo>
                <a:lnTo>
                  <a:pt x="134111" y="112014"/>
                </a:lnTo>
                <a:lnTo>
                  <a:pt x="203874" y="63234"/>
                </a:lnTo>
                <a:lnTo>
                  <a:pt x="253041" y="42405"/>
                </a:lnTo>
                <a:lnTo>
                  <a:pt x="304846" y="29710"/>
                </a:lnTo>
                <a:lnTo>
                  <a:pt x="357378" y="25962"/>
                </a:lnTo>
                <a:lnTo>
                  <a:pt x="7607046" y="26046"/>
                </a:lnTo>
                <a:lnTo>
                  <a:pt x="7669894" y="35741"/>
                </a:lnTo>
                <a:lnTo>
                  <a:pt x="7714900" y="50628"/>
                </a:lnTo>
                <a:lnTo>
                  <a:pt x="7756793" y="71551"/>
                </a:lnTo>
                <a:lnTo>
                  <a:pt x="7795066" y="97966"/>
                </a:lnTo>
                <a:lnTo>
                  <a:pt x="7829211" y="129330"/>
                </a:lnTo>
                <a:lnTo>
                  <a:pt x="7858720" y="165100"/>
                </a:lnTo>
                <a:lnTo>
                  <a:pt x="7883084" y="204733"/>
                </a:lnTo>
                <a:lnTo>
                  <a:pt x="7901796" y="247685"/>
                </a:lnTo>
                <a:lnTo>
                  <a:pt x="7914346" y="293414"/>
                </a:lnTo>
                <a:lnTo>
                  <a:pt x="7920228" y="341376"/>
                </a:lnTo>
                <a:lnTo>
                  <a:pt x="7920228" y="1870841"/>
                </a:lnTo>
                <a:lnTo>
                  <a:pt x="7928668" y="1849541"/>
                </a:lnTo>
                <a:lnTo>
                  <a:pt x="7940023" y="1804353"/>
                </a:lnTo>
                <a:lnTo>
                  <a:pt x="7945374" y="1757172"/>
                </a:lnTo>
                <a:lnTo>
                  <a:pt x="7946135" y="1739646"/>
                </a:lnTo>
                <a:close/>
              </a:path>
              <a:path w="7946390" h="2097404">
                <a:moveTo>
                  <a:pt x="7920228" y="1870841"/>
                </a:moveTo>
                <a:lnTo>
                  <a:pt x="7920228" y="1757172"/>
                </a:lnTo>
                <a:lnTo>
                  <a:pt x="7918704" y="1773936"/>
                </a:lnTo>
                <a:lnTo>
                  <a:pt x="7910257" y="1821654"/>
                </a:lnTo>
                <a:lnTo>
                  <a:pt x="7895324" y="1866670"/>
                </a:lnTo>
                <a:lnTo>
                  <a:pt x="7874424" y="1908505"/>
                </a:lnTo>
                <a:lnTo>
                  <a:pt x="7848078" y="1946676"/>
                </a:lnTo>
                <a:lnTo>
                  <a:pt x="7816805" y="1980704"/>
                </a:lnTo>
                <a:lnTo>
                  <a:pt x="7781127" y="2010109"/>
                </a:lnTo>
                <a:lnTo>
                  <a:pt x="7741562" y="2034409"/>
                </a:lnTo>
                <a:lnTo>
                  <a:pt x="7698633" y="2053124"/>
                </a:lnTo>
                <a:lnTo>
                  <a:pt x="7652859" y="2065774"/>
                </a:lnTo>
                <a:lnTo>
                  <a:pt x="7605522" y="2071781"/>
                </a:lnTo>
                <a:lnTo>
                  <a:pt x="357378" y="2071878"/>
                </a:lnTo>
                <a:lnTo>
                  <a:pt x="309129" y="2068413"/>
                </a:lnTo>
                <a:lnTo>
                  <a:pt x="262800" y="2058183"/>
                </a:lnTo>
                <a:lnTo>
                  <a:pt x="218955" y="2041665"/>
                </a:lnTo>
                <a:lnTo>
                  <a:pt x="178156" y="2019335"/>
                </a:lnTo>
                <a:lnTo>
                  <a:pt x="140970" y="1991667"/>
                </a:lnTo>
                <a:lnTo>
                  <a:pt x="107958" y="1959139"/>
                </a:lnTo>
                <a:lnTo>
                  <a:pt x="79687" y="1922226"/>
                </a:lnTo>
                <a:lnTo>
                  <a:pt x="56720" y="1881404"/>
                </a:lnTo>
                <a:lnTo>
                  <a:pt x="39622" y="1837149"/>
                </a:lnTo>
                <a:lnTo>
                  <a:pt x="28956" y="1789938"/>
                </a:lnTo>
                <a:lnTo>
                  <a:pt x="25146" y="1756410"/>
                </a:lnTo>
                <a:lnTo>
                  <a:pt x="25146" y="1870720"/>
                </a:lnTo>
                <a:lnTo>
                  <a:pt x="58510" y="1936326"/>
                </a:lnTo>
                <a:lnTo>
                  <a:pt x="85602" y="1972249"/>
                </a:lnTo>
                <a:lnTo>
                  <a:pt x="117348" y="2004822"/>
                </a:lnTo>
                <a:lnTo>
                  <a:pt x="181514" y="2051139"/>
                </a:lnTo>
                <a:lnTo>
                  <a:pt x="223034" y="2071173"/>
                </a:lnTo>
                <a:lnTo>
                  <a:pt x="267141" y="2085804"/>
                </a:lnTo>
                <a:lnTo>
                  <a:pt x="312401" y="2094573"/>
                </a:lnTo>
                <a:lnTo>
                  <a:pt x="357378" y="2097024"/>
                </a:lnTo>
                <a:lnTo>
                  <a:pt x="7607046" y="2097024"/>
                </a:lnTo>
                <a:lnTo>
                  <a:pt x="7671337" y="2087628"/>
                </a:lnTo>
                <a:lnTo>
                  <a:pt x="7715825" y="2073886"/>
                </a:lnTo>
                <a:lnTo>
                  <a:pt x="7757621" y="2054707"/>
                </a:lnTo>
                <a:lnTo>
                  <a:pt x="7796310" y="2030519"/>
                </a:lnTo>
                <a:lnTo>
                  <a:pt x="7831479" y="2001755"/>
                </a:lnTo>
                <a:lnTo>
                  <a:pt x="7862713" y="1968844"/>
                </a:lnTo>
                <a:lnTo>
                  <a:pt x="7889599" y="1932217"/>
                </a:lnTo>
                <a:lnTo>
                  <a:pt x="7911722" y="1892306"/>
                </a:lnTo>
                <a:lnTo>
                  <a:pt x="7920228" y="18708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4393" y="2657094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614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7291" y="2295397"/>
            <a:ext cx="756094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5705">
              <a:lnSpc>
                <a:spcPct val="100000"/>
              </a:lnSpc>
              <a:spcBef>
                <a:spcPts val="100"/>
              </a:spcBef>
            </a:pPr>
            <a:r>
              <a:rPr sz="2400" b="1" spc="-95" dirty="0">
                <a:solidFill>
                  <a:srgbClr val="FFFFFF"/>
                </a:solidFill>
                <a:latin typeface="Trebuchet MS"/>
                <a:cs typeface="Trebuchet MS"/>
              </a:rPr>
              <a:t>QUESTIONAMENTOS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4 </a:t>
            </a:r>
            <a:r>
              <a:rPr sz="2400" spc="31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possível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conceder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carona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itens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Ata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que </a:t>
            </a:r>
            <a:r>
              <a:rPr sz="2400" spc="-210" dirty="0">
                <a:solidFill>
                  <a:srgbClr val="FFFFFF"/>
                </a:solidFill>
                <a:latin typeface="Trebuchet MS"/>
                <a:cs typeface="Trebuchet MS"/>
              </a:rPr>
              <a:t>já 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tenham 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sido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integralmente 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empenhados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pelos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órgãos 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gerenciador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2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participantes?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3717" y="778002"/>
            <a:ext cx="1426463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207" y="1060958"/>
            <a:ext cx="53187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SISTEMA </a:t>
            </a:r>
            <a:r>
              <a:rPr spc="-5" dirty="0"/>
              <a:t>DE</a:t>
            </a:r>
            <a:r>
              <a:rPr spc="-229" dirty="0"/>
              <a:t> </a:t>
            </a:r>
            <a:r>
              <a:rPr dirty="0"/>
              <a:t>REGISTRO 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PREÇO</a:t>
            </a:r>
          </a:p>
        </p:txBody>
      </p:sp>
      <p:sp>
        <p:nvSpPr>
          <p:cNvPr id="8" name="object 8"/>
          <p:cNvSpPr/>
          <p:nvPr/>
        </p:nvSpPr>
        <p:spPr>
          <a:xfrm>
            <a:off x="3418217" y="5135879"/>
            <a:ext cx="4032885" cy="432434"/>
          </a:xfrm>
          <a:custGeom>
            <a:avLst/>
            <a:gdLst/>
            <a:ahLst/>
            <a:cxnLst/>
            <a:rect l="l" t="t" r="r" b="b"/>
            <a:pathLst>
              <a:path w="4032884" h="432435">
                <a:moveTo>
                  <a:pt x="0" y="0"/>
                </a:moveTo>
                <a:lnTo>
                  <a:pt x="0" y="432054"/>
                </a:lnTo>
                <a:lnTo>
                  <a:pt x="4032504" y="432053"/>
                </a:lnTo>
                <a:lnTo>
                  <a:pt x="4032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06025" y="512292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4057650" h="457200">
                <a:moveTo>
                  <a:pt x="4057650" y="451865"/>
                </a:moveTo>
                <a:lnTo>
                  <a:pt x="4057650" y="6095"/>
                </a:lnTo>
                <a:lnTo>
                  <a:pt x="4051554" y="0"/>
                </a:lnTo>
                <a:lnTo>
                  <a:pt x="5333" y="0"/>
                </a:lnTo>
                <a:lnTo>
                  <a:pt x="0" y="6095"/>
                </a:lnTo>
                <a:lnTo>
                  <a:pt x="0" y="451865"/>
                </a:lnTo>
                <a:lnTo>
                  <a:pt x="5334" y="457199"/>
                </a:lnTo>
                <a:lnTo>
                  <a:pt x="12191" y="457199"/>
                </a:lnTo>
                <a:lnTo>
                  <a:pt x="12192" y="25145"/>
                </a:lnTo>
                <a:lnTo>
                  <a:pt x="25145" y="12954"/>
                </a:lnTo>
                <a:lnTo>
                  <a:pt x="25145" y="25145"/>
                </a:lnTo>
                <a:lnTo>
                  <a:pt x="4031741" y="25145"/>
                </a:lnTo>
                <a:lnTo>
                  <a:pt x="4031741" y="12953"/>
                </a:lnTo>
                <a:lnTo>
                  <a:pt x="4044696" y="25145"/>
                </a:lnTo>
                <a:lnTo>
                  <a:pt x="4044696" y="457199"/>
                </a:lnTo>
                <a:lnTo>
                  <a:pt x="4051554" y="457199"/>
                </a:lnTo>
                <a:lnTo>
                  <a:pt x="4057650" y="451865"/>
                </a:lnTo>
                <a:close/>
              </a:path>
              <a:path w="4057650" h="457200">
                <a:moveTo>
                  <a:pt x="25145" y="25145"/>
                </a:moveTo>
                <a:lnTo>
                  <a:pt x="25145" y="12954"/>
                </a:lnTo>
                <a:lnTo>
                  <a:pt x="12192" y="25145"/>
                </a:lnTo>
                <a:lnTo>
                  <a:pt x="25145" y="25145"/>
                </a:lnTo>
                <a:close/>
              </a:path>
              <a:path w="4057650" h="457200">
                <a:moveTo>
                  <a:pt x="25145" y="432053"/>
                </a:moveTo>
                <a:lnTo>
                  <a:pt x="25145" y="25145"/>
                </a:lnTo>
                <a:lnTo>
                  <a:pt x="12192" y="25145"/>
                </a:lnTo>
                <a:lnTo>
                  <a:pt x="12192" y="432053"/>
                </a:lnTo>
                <a:lnTo>
                  <a:pt x="25145" y="432053"/>
                </a:lnTo>
                <a:close/>
              </a:path>
              <a:path w="4057650" h="457200">
                <a:moveTo>
                  <a:pt x="4044696" y="432053"/>
                </a:moveTo>
                <a:lnTo>
                  <a:pt x="12192" y="432053"/>
                </a:lnTo>
                <a:lnTo>
                  <a:pt x="25145" y="445007"/>
                </a:lnTo>
                <a:lnTo>
                  <a:pt x="25145" y="457199"/>
                </a:lnTo>
                <a:lnTo>
                  <a:pt x="4031741" y="457199"/>
                </a:lnTo>
                <a:lnTo>
                  <a:pt x="4031741" y="445007"/>
                </a:lnTo>
                <a:lnTo>
                  <a:pt x="4044696" y="432053"/>
                </a:lnTo>
                <a:close/>
              </a:path>
              <a:path w="4057650" h="457200">
                <a:moveTo>
                  <a:pt x="25145" y="457199"/>
                </a:moveTo>
                <a:lnTo>
                  <a:pt x="25145" y="445007"/>
                </a:lnTo>
                <a:lnTo>
                  <a:pt x="12192" y="432053"/>
                </a:lnTo>
                <a:lnTo>
                  <a:pt x="12191" y="457199"/>
                </a:lnTo>
                <a:lnTo>
                  <a:pt x="25145" y="457199"/>
                </a:lnTo>
                <a:close/>
              </a:path>
              <a:path w="4057650" h="457200">
                <a:moveTo>
                  <a:pt x="4044696" y="25145"/>
                </a:moveTo>
                <a:lnTo>
                  <a:pt x="4031741" y="12953"/>
                </a:lnTo>
                <a:lnTo>
                  <a:pt x="4031741" y="25145"/>
                </a:lnTo>
                <a:lnTo>
                  <a:pt x="4044696" y="25145"/>
                </a:lnTo>
                <a:close/>
              </a:path>
              <a:path w="4057650" h="457200">
                <a:moveTo>
                  <a:pt x="4044696" y="432053"/>
                </a:moveTo>
                <a:lnTo>
                  <a:pt x="4044696" y="25145"/>
                </a:lnTo>
                <a:lnTo>
                  <a:pt x="4031741" y="25145"/>
                </a:lnTo>
                <a:lnTo>
                  <a:pt x="4031741" y="432053"/>
                </a:lnTo>
                <a:lnTo>
                  <a:pt x="4044696" y="432053"/>
                </a:lnTo>
                <a:close/>
              </a:path>
              <a:path w="4057650" h="457200">
                <a:moveTo>
                  <a:pt x="4044696" y="457199"/>
                </a:moveTo>
                <a:lnTo>
                  <a:pt x="4044696" y="432053"/>
                </a:lnTo>
                <a:lnTo>
                  <a:pt x="4031741" y="445007"/>
                </a:lnTo>
                <a:lnTo>
                  <a:pt x="4031741" y="457199"/>
                </a:lnTo>
                <a:lnTo>
                  <a:pt x="4044696" y="457199"/>
                </a:lnTo>
                <a:close/>
              </a:path>
            </a:pathLst>
          </a:custGeom>
          <a:solidFill>
            <a:srgbClr val="DF2D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18217" y="5187188"/>
            <a:ext cx="4032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45" dirty="0">
                <a:solidFill>
                  <a:srgbClr val="FFFFFF"/>
                </a:solidFill>
                <a:latin typeface="Trebuchet MS"/>
                <a:cs typeface="Trebuchet MS"/>
              </a:rPr>
              <a:t>SIM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1364</Words>
  <Application>Microsoft Office PowerPoint</Application>
  <PresentationFormat>Personalizar</PresentationFormat>
  <Paragraphs>246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Trebuchet MS</vt:lpstr>
      <vt:lpstr>Office Theme</vt:lpstr>
      <vt:lpstr>      GOVERNO DO ESTADO DE RONDONIA SUPERINTENDÊNCIA ESTADUAL DE COMPRAS E LICITAÇÕES  COMPRAS PUBLICAS </vt:lpstr>
      <vt:lpstr>Apresentação do PowerPoint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Apresentação do PowerPoint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 DE PREÇO</vt:lpstr>
      <vt:lpstr>SISTEMA DE REGISTRO DE PREÇO</vt:lpstr>
      <vt:lpstr>SISTEMA DE REGISTRO DE PREÇO</vt:lpstr>
      <vt:lpstr>SISTEMA DE REGISTRO  DE PREÇO</vt:lpstr>
      <vt:lpstr>SISTEMA DE REGISTRO  DE PREÇO</vt:lpstr>
      <vt:lpstr>SISTEMA DE REGISTRO  DE PREÇO QUESTIONAMENTOS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DE PREÇO</vt:lpstr>
      <vt:lpstr>SISTEMA DE REGISTRO  DE PREÇO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Sistema de Registro de Preços e seu  uso como instrumento de gestão pública</dc:title>
  <dc:creator>Márcio Rogério Gabriel</dc:creator>
  <cp:lastModifiedBy>Márcio Rogério Gabriel</cp:lastModifiedBy>
  <cp:revision>15</cp:revision>
  <dcterms:created xsi:type="dcterms:W3CDTF">2019-07-10T15:04:54Z</dcterms:created>
  <dcterms:modified xsi:type="dcterms:W3CDTF">2019-07-11T13:38:03Z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2019-07-10T00:00:00Z</vt:filetime>
  </property>
</Properties>
</file>