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Default Extension="mp4" ContentType="video/mp4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theme/themeOverride3.xml" ContentType="application/vnd.openxmlformats-officedocument.themeOverride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5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6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theme/themeOverride4.xml" ContentType="application/vnd.openxmlformats-officedocument.themeOverride+xml"/>
  <Override PartName="/ppt/notesSlides/notesSlide7.xml" ContentType="application/vnd.openxmlformats-officedocument.presentationml.notesSlide+xml"/>
  <Override PartName="/ppt/theme/themeOverride5.xml" ContentType="application/vnd.openxmlformats-officedocument.themeOverride+xml"/>
  <Override PartName="/ppt/theme/themeOverride6.xml" ContentType="application/vnd.openxmlformats-officedocument.themeOverr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11.xml" ContentType="application/vnd.openxmlformats-officedocument.presentationml.notesSlid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notesSlides/notesSlide12.xml" ContentType="application/vnd.openxmlformats-officedocument.presentationml.notesSlid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notesSlides/notesSlide13.xml" ContentType="application/vnd.openxmlformats-officedocument.presentationml.notesSlid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notesSlides/notesSlide14.xml" ContentType="application/vnd.openxmlformats-officedocument.presentationml.notesSlid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theme/themeOverride7.xml" ContentType="application/vnd.openxmlformats-officedocument.themeOverride+xml"/>
  <Override PartName="/ppt/notesSlides/notesSlide15.xml" ContentType="application/vnd.openxmlformats-officedocument.presentationml.notesSlide+xml"/>
  <Override PartName="/ppt/theme/themeOverride8.xml" ContentType="application/vnd.openxmlformats-officedocument.themeOverr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9" r:id="rId1"/>
    <p:sldMasterId id="2147483721" r:id="rId2"/>
  </p:sldMasterIdLst>
  <p:notesMasterIdLst>
    <p:notesMasterId r:id="rId24"/>
  </p:notesMasterIdLst>
  <p:handoutMasterIdLst>
    <p:handoutMasterId r:id="rId25"/>
  </p:handoutMasterIdLst>
  <p:sldIdLst>
    <p:sldId id="978" r:id="rId3"/>
    <p:sldId id="1069" r:id="rId4"/>
    <p:sldId id="1012" r:id="rId5"/>
    <p:sldId id="1105" r:id="rId6"/>
    <p:sldId id="1107" r:id="rId7"/>
    <p:sldId id="1067" r:id="rId8"/>
    <p:sldId id="1111" r:id="rId9"/>
    <p:sldId id="1118" r:id="rId10"/>
    <p:sldId id="1113" r:id="rId11"/>
    <p:sldId id="1015" r:id="rId12"/>
    <p:sldId id="1079" r:id="rId13"/>
    <p:sldId id="1073" r:id="rId14"/>
    <p:sldId id="1119" r:id="rId15"/>
    <p:sldId id="1096" r:id="rId16"/>
    <p:sldId id="1097" r:id="rId17"/>
    <p:sldId id="1114" r:id="rId18"/>
    <p:sldId id="1094" r:id="rId19"/>
    <p:sldId id="1072" r:id="rId20"/>
    <p:sldId id="856" r:id="rId21"/>
    <p:sldId id="991" r:id="rId22"/>
    <p:sldId id="1120" r:id="rId23"/>
  </p:sldIdLst>
  <p:sldSz cx="12192000" cy="6858000"/>
  <p:notesSz cx="6669088" cy="9926638"/>
  <p:custShowLst>
    <p:custShow name="Apresentação personalizada 1" id="0">
      <p:sldLst/>
    </p:custShow>
  </p:custShowLst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000"/>
    <a:srgbClr val="0099FF"/>
    <a:srgbClr val="DCE6F2"/>
    <a:srgbClr val="B3C3E1"/>
    <a:srgbClr val="FF0000"/>
    <a:srgbClr val="0D06A2"/>
    <a:srgbClr val="FFFFFF"/>
    <a:srgbClr val="0066FF"/>
    <a:srgbClr val="0D0D0D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FD4443E-F989-4FC4-A0C8-D5A2AF1F390B}" styleName="Estilo Escuro 1 - Ênfase 5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wholeTbl>
    <a:band1H>
      <a:tcStyle>
        <a:tcBdr/>
        <a:fill>
          <a:solidFill>
            <a:schemeClr val="accent5">
              <a:shade val="60000"/>
            </a:schemeClr>
          </a:solidFill>
        </a:fill>
      </a:tcStyle>
    </a:band1H>
    <a:band1V>
      <a:tcStyle>
        <a:tcBdr/>
        <a:fill>
          <a:solidFill>
            <a:schemeClr val="accent5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5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5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5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DA37D80-6434-44D0-A028-1B22A696006F}" styleName="Estilo Claro 3 - Ênfase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E929F9F4-4A8F-4326-A1B4-22849713DDAB}" styleName="Estilo Escuro 1 - Ênfase 4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wholeTbl>
    <a:band1H>
      <a:tcStyle>
        <a:tcBdr/>
        <a:fill>
          <a:solidFill>
            <a:schemeClr val="accent4">
              <a:shade val="60000"/>
            </a:schemeClr>
          </a:solidFill>
        </a:fill>
      </a:tcStyle>
    </a:band1H>
    <a:band1V>
      <a:tcStyle>
        <a:tcBdr/>
        <a:fill>
          <a:solidFill>
            <a:schemeClr val="accent4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4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4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4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327F97BB-C833-4FB7-BDE5-3F7075034690}" styleName="Estilo com Tema 2 - Ênfase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4295" autoAdjust="0"/>
    <p:restoredTop sz="95884" autoAdjust="0"/>
  </p:normalViewPr>
  <p:slideViewPr>
    <p:cSldViewPr>
      <p:cViewPr varScale="1">
        <p:scale>
          <a:sx n="51" d="100"/>
          <a:sy n="51" d="100"/>
        </p:scale>
        <p:origin x="78" y="1008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50" d="100"/>
        <a:sy n="15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MD\AppData\Local\Temp\MicrosoftEdgeDownloads\5d003f7a-2e4e-47ed-8824-deb8b926a23a\Planilha%20de%20distribuiA&#771;&#167;A&#771;&#163;o%2020X6%20e%202452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MD\Documents\Apoio%20p%20palestras\Vslot%20globsl%20pot%20Ano%20de%20Assinatura%2010%20mar%202023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Planilha_do_Microsoft_Excel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Planilha_do_Microsoft_Excel1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Planilha_do_Microsoft_Excel2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Planilha_do_Microsoft_Excel3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Planilha_do_Microsoft_Excel4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Planilha_do_Microsoft_Excel5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Planilha_do_Microsoft_Excel6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Planilha_do_Microsoft_Excel7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8.2776096773561111E-2"/>
          <c:y val="1.9967030252845731E-2"/>
          <c:w val="0.93650169822400686"/>
          <c:h val="0.92699653184864927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'[Planilha de distribuiÃ§Ã£o 20X6 e 2452.xlsx]Planilha1'!$A$3:$A$18</c:f>
              <c:numCache>
                <c:formatCode>General</c:formatCode>
                <c:ptCount val="16"/>
                <c:pt idx="0">
                  <c:v>2008</c:v>
                </c:pt>
                <c:pt idx="1">
                  <c:v>2009</c:v>
                </c:pt>
                <c:pt idx="2">
                  <c:v>2010</c:v>
                </c:pt>
                <c:pt idx="3">
                  <c:v>2011</c:v>
                </c:pt>
                <c:pt idx="4">
                  <c:v>2012</c:v>
                </c:pt>
                <c:pt idx="5">
                  <c:v>2013</c:v>
                </c:pt>
                <c:pt idx="6">
                  <c:v>2014</c:v>
                </c:pt>
                <c:pt idx="7">
                  <c:v>2015</c:v>
                </c:pt>
                <c:pt idx="8">
                  <c:v>2016</c:v>
                </c:pt>
                <c:pt idx="9">
                  <c:v>2017</c:v>
                </c:pt>
                <c:pt idx="10">
                  <c:v>2018</c:v>
                </c:pt>
                <c:pt idx="11">
                  <c:v>2019</c:v>
                </c:pt>
                <c:pt idx="12">
                  <c:v>2020</c:v>
                </c:pt>
                <c:pt idx="13">
                  <c:v>2021</c:v>
                </c:pt>
                <c:pt idx="14">
                  <c:v>2022</c:v>
                </c:pt>
                <c:pt idx="15">
                  <c:v>2023</c:v>
                </c:pt>
              </c:numCache>
            </c:numRef>
          </c:cat>
          <c:val>
            <c:numRef>
              <c:f>'[Planilha de distribuiÃ§Ã£o 20X6 e 2452.xlsx]Planilha1'!$B$3:$B$18</c:f>
              <c:numCache>
                <c:formatCode>_(* #,##0.00_);_(* \(#,##0.00\);_(* "-"??_);_(@_)</c:formatCode>
                <c:ptCount val="16"/>
                <c:pt idx="0">
                  <c:v>11.08</c:v>
                </c:pt>
                <c:pt idx="1">
                  <c:v>7.2</c:v>
                </c:pt>
                <c:pt idx="2">
                  <c:v>8.19</c:v>
                </c:pt>
                <c:pt idx="3">
                  <c:v>7.8</c:v>
                </c:pt>
                <c:pt idx="4">
                  <c:v>9.8699999999999992</c:v>
                </c:pt>
                <c:pt idx="5">
                  <c:v>63.49</c:v>
                </c:pt>
                <c:pt idx="6">
                  <c:v>54.68</c:v>
                </c:pt>
                <c:pt idx="7">
                  <c:v>50.63</c:v>
                </c:pt>
                <c:pt idx="8">
                  <c:v>40.229999999999997</c:v>
                </c:pt>
                <c:pt idx="9">
                  <c:v>46.54</c:v>
                </c:pt>
                <c:pt idx="10">
                  <c:v>49.75</c:v>
                </c:pt>
                <c:pt idx="11">
                  <c:v>55.52</c:v>
                </c:pt>
                <c:pt idx="12">
                  <c:v>62.75</c:v>
                </c:pt>
                <c:pt idx="13">
                  <c:v>26.499692</c:v>
                </c:pt>
                <c:pt idx="14">
                  <c:v>38.523829999999997</c:v>
                </c:pt>
                <c:pt idx="15">
                  <c:v>36.455725999999999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8AC-4023-B6C8-46D41730302B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558254184"/>
        <c:axId val="480751040"/>
      </c:barChart>
      <c:catAx>
        <c:axId val="5582541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80751040"/>
        <c:crosses val="autoZero"/>
        <c:auto val="1"/>
        <c:lblAlgn val="ctr"/>
        <c:lblOffset val="100"/>
        <c:noMultiLvlLbl val="0"/>
      </c:catAx>
      <c:valAx>
        <c:axId val="4807510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_(* #,##0.00_);_(* \(#,##0.00\);_(* &quot;-&quot;??_);_(@_)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5825418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'Valor Global por Ano Assinatura'!$B$1</c:f>
              <c:strCache>
                <c:ptCount val="1"/>
                <c:pt idx="0">
                  <c:v>Valor Global (Milhão)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'Valor Global por Ano Assinatura'!$A$2:$A$15</c:f>
              <c:numCache>
                <c:formatCode>General</c:formatCode>
                <c:ptCount val="14"/>
                <c:pt idx="0">
                  <c:v>2009</c:v>
                </c:pt>
                <c:pt idx="1">
                  <c:v>2010</c:v>
                </c:pt>
                <c:pt idx="2">
                  <c:v>2011</c:v>
                </c:pt>
                <c:pt idx="3">
                  <c:v>2012</c:v>
                </c:pt>
                <c:pt idx="4">
                  <c:v>2013</c:v>
                </c:pt>
                <c:pt idx="5">
                  <c:v>2014</c:v>
                </c:pt>
                <c:pt idx="6">
                  <c:v>2015</c:v>
                </c:pt>
                <c:pt idx="7">
                  <c:v>2016</c:v>
                </c:pt>
                <c:pt idx="8">
                  <c:v>2017</c:v>
                </c:pt>
                <c:pt idx="9">
                  <c:v>2018</c:v>
                </c:pt>
                <c:pt idx="10">
                  <c:v>2019</c:v>
                </c:pt>
                <c:pt idx="11">
                  <c:v>2020</c:v>
                </c:pt>
                <c:pt idx="12">
                  <c:v>2021</c:v>
                </c:pt>
                <c:pt idx="13">
                  <c:v>2022</c:v>
                </c:pt>
              </c:numCache>
            </c:numRef>
          </c:cat>
          <c:val>
            <c:numRef>
              <c:f>'Valor Global por Ano Assinatura'!$B$2:$B$15</c:f>
              <c:numCache>
                <c:formatCode>_(* #,##0.00_);_(* \(#,##0.00\);_(* "-"??_);_(@_)</c:formatCode>
                <c:ptCount val="14"/>
                <c:pt idx="0">
                  <c:v>117.52</c:v>
                </c:pt>
                <c:pt idx="1">
                  <c:v>151.96</c:v>
                </c:pt>
                <c:pt idx="2">
                  <c:v>127.8</c:v>
                </c:pt>
                <c:pt idx="3">
                  <c:v>179.9</c:v>
                </c:pt>
                <c:pt idx="4">
                  <c:v>327.33</c:v>
                </c:pt>
                <c:pt idx="5">
                  <c:v>176.03</c:v>
                </c:pt>
                <c:pt idx="6">
                  <c:v>334.57</c:v>
                </c:pt>
                <c:pt idx="7">
                  <c:v>341.85</c:v>
                </c:pt>
                <c:pt idx="8">
                  <c:v>311.83999999999997</c:v>
                </c:pt>
                <c:pt idx="9">
                  <c:v>353.97</c:v>
                </c:pt>
                <c:pt idx="10">
                  <c:v>427.57</c:v>
                </c:pt>
                <c:pt idx="11">
                  <c:v>467.46</c:v>
                </c:pt>
                <c:pt idx="12">
                  <c:v>976.73</c:v>
                </c:pt>
                <c:pt idx="13">
                  <c:v>1197.6500000000001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DBB-4230-B2A7-577F0C6484B6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444970392"/>
        <c:axId val="444970064"/>
      </c:barChart>
      <c:catAx>
        <c:axId val="4449703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4970064"/>
        <c:crosses val="autoZero"/>
        <c:auto val="1"/>
        <c:lblAlgn val="ctr"/>
        <c:lblOffset val="100"/>
        <c:noMultiLvlLbl val="0"/>
      </c:catAx>
      <c:valAx>
        <c:axId val="4449700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_(* #,##0.00_);_(* \(#,##0.00\);_(* &quot;-&quot;??_);_(@_)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497039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lt1"/>
    </a:solidFill>
    <a:ln w="12700" cap="flat" cmpd="sng" algn="ctr">
      <a:solidFill>
        <a:schemeClr val="dk1"/>
      </a:solidFill>
      <a:prstDash val="solid"/>
    </a:ln>
    <a:effectLst/>
  </c:spPr>
  <c:txPr>
    <a:bodyPr/>
    <a:lstStyle/>
    <a:p>
      <a:pPr>
        <a:defRPr sz="1200">
          <a:solidFill>
            <a:schemeClr val="dk1"/>
          </a:solidFill>
          <a:latin typeface="+mn-lt"/>
          <a:ea typeface="+mn-ea"/>
          <a:cs typeface="+mn-cs"/>
        </a:defRPr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 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5.1168350908855929E-2"/>
          <c:y val="1.725200333707446E-2"/>
          <c:w val="0.92003666259304517"/>
          <c:h val="0.8361091038854584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'Quantidade Conv por Ano Assinat'!$B$1</c:f>
              <c:strCache>
                <c:ptCount val="1"/>
                <c:pt idx="0">
                  <c:v>Quantidade Conv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'Quantidade Conv por Ano Assinat'!$A$2:$A$15</c:f>
              <c:numCache>
                <c:formatCode>General</c:formatCode>
                <c:ptCount val="14"/>
                <c:pt idx="0">
                  <c:v>2009</c:v>
                </c:pt>
                <c:pt idx="1">
                  <c:v>2010</c:v>
                </c:pt>
                <c:pt idx="2">
                  <c:v>2011</c:v>
                </c:pt>
                <c:pt idx="3">
                  <c:v>2012</c:v>
                </c:pt>
                <c:pt idx="4">
                  <c:v>2013</c:v>
                </c:pt>
                <c:pt idx="5">
                  <c:v>2014</c:v>
                </c:pt>
                <c:pt idx="6">
                  <c:v>2015</c:v>
                </c:pt>
                <c:pt idx="7">
                  <c:v>2016</c:v>
                </c:pt>
                <c:pt idx="8">
                  <c:v>2017</c:v>
                </c:pt>
                <c:pt idx="9">
                  <c:v>2018</c:v>
                </c:pt>
                <c:pt idx="10">
                  <c:v>2019</c:v>
                </c:pt>
                <c:pt idx="11">
                  <c:v>2020</c:v>
                </c:pt>
                <c:pt idx="12">
                  <c:v>2021</c:v>
                </c:pt>
                <c:pt idx="13">
                  <c:v>2022</c:v>
                </c:pt>
              </c:numCache>
            </c:numRef>
          </c:cat>
          <c:val>
            <c:numRef>
              <c:f>'Quantidade Conv por Ano Assinat'!$B$2:$B$15</c:f>
              <c:numCache>
                <c:formatCode>General</c:formatCode>
                <c:ptCount val="14"/>
                <c:pt idx="0">
                  <c:v>241</c:v>
                </c:pt>
                <c:pt idx="1">
                  <c:v>319</c:v>
                </c:pt>
                <c:pt idx="2">
                  <c:v>185</c:v>
                </c:pt>
                <c:pt idx="3">
                  <c:v>244</c:v>
                </c:pt>
                <c:pt idx="4">
                  <c:v>462</c:v>
                </c:pt>
                <c:pt idx="5">
                  <c:v>292</c:v>
                </c:pt>
                <c:pt idx="6">
                  <c:v>265</c:v>
                </c:pt>
                <c:pt idx="7">
                  <c:v>446</c:v>
                </c:pt>
                <c:pt idx="8">
                  <c:v>461</c:v>
                </c:pt>
                <c:pt idx="9">
                  <c:v>465</c:v>
                </c:pt>
                <c:pt idx="10">
                  <c:v>471</c:v>
                </c:pt>
                <c:pt idx="11">
                  <c:v>378</c:v>
                </c:pt>
                <c:pt idx="12">
                  <c:v>418</c:v>
                </c:pt>
                <c:pt idx="13">
                  <c:v>510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ED5-4979-906E-EF315BD24CB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57426680"/>
        <c:axId val="557427992"/>
      </c:barChart>
      <c:catAx>
        <c:axId val="5574266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57427992"/>
        <c:crosses val="autoZero"/>
        <c:auto val="1"/>
        <c:lblAlgn val="ctr"/>
        <c:lblOffset val="100"/>
        <c:noMultiLvlLbl val="0"/>
      </c:catAx>
      <c:valAx>
        <c:axId val="5574279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57426680"/>
        <c:crosses val="autoZero"/>
        <c:crossBetween val="between"/>
      </c:valAx>
      <c:spPr>
        <a:noFill/>
        <a:ln w="25400"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1" i="0" u="none" strike="noStrike" kern="1200" cap="all" spc="100" normalizeH="0" baseline="0">
                <a:solidFill>
                  <a:sysClr val="window" lastClr="FFFFFF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pPr>
            <a:r>
              <a:rPr lang="en-US" sz="2000" b="1" i="0" cap="all" baseline="0" dirty="0" err="1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Conv</a:t>
            </a:r>
            <a:r>
              <a:rPr lang="en-US" sz="2000" b="1" i="0" cap="all" baseline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b="1" i="0" cap="all" baseline="0" dirty="0" err="1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Cancelados</a:t>
            </a:r>
            <a:r>
              <a:rPr lang="en-US" sz="2000" b="1" i="0" cap="all" baseline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000" b="1" i="0" cap="all" baseline="0" dirty="0" err="1" smtClean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Anulados</a:t>
            </a:r>
            <a:r>
              <a:rPr lang="en-US" sz="2000" b="1" i="0" cap="all" baseline="0" dirty="0" smtClean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000" b="1" i="0" cap="all" baseline="0" dirty="0" err="1" smtClean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Rescindidos</a:t>
            </a:r>
            <a:r>
              <a:rPr lang="en-US" sz="2000" b="1" i="0" cap="all" baseline="0" dirty="0" smtClean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en-US" sz="2000" b="1" i="0" cap="all" baseline="0" dirty="0" err="1" smtClean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ou</a:t>
            </a:r>
            <a:r>
              <a:rPr lang="en-US" sz="2000" b="1" i="0" cap="all" baseline="0" dirty="0" smtClean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b="1" i="0" cap="all" baseline="0" dirty="0" err="1" smtClean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rejeitados</a:t>
            </a:r>
            <a:r>
              <a:rPr lang="en-US" sz="2000" b="1" i="0" cap="all" baseline="0" dirty="0" smtClean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b="1" i="0" cap="all" baseline="0" dirty="0" err="1" smtClean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por</a:t>
            </a:r>
            <a:r>
              <a:rPr lang="en-US" sz="2000" b="1" i="0" cap="all" baseline="0" dirty="0" smtClean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b="1" i="0" cap="all" baseline="0" dirty="0" err="1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ano</a:t>
            </a:r>
            <a:endParaRPr lang="en-US" sz="2000" dirty="0"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>
                <a:solidFill>
                  <a:sysClr val="window" lastClr="FFFFF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pPr>
            <a:endParaRPr 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c:rich>
      </c:tx>
      <c:layout>
        <c:manualLayout>
          <c:xMode val="edge"/>
          <c:yMode val="edge"/>
          <c:x val="0.12036324190710479"/>
          <c:y val="3.3290943165302532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marL="0" marR="0" indent="0" algn="ctr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sz="2000" b="1" i="0" u="none" strike="noStrike" kern="1200" cap="all" spc="100" normalizeH="0" baseline="0">
              <a:solidFill>
                <a:sysClr val="window" lastClr="FFFFFF"/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3.3205795293149445E-2"/>
          <c:y val="2.992599250363346E-2"/>
          <c:w val="0.91360508954458319"/>
          <c:h val="0.75392394672196916"/>
        </c:manualLayout>
      </c:layout>
      <c:areaChart>
        <c:grouping val="stacked"/>
        <c:varyColors val="0"/>
        <c:ser>
          <c:idx val="0"/>
          <c:order val="0"/>
          <c:tx>
            <c:strRef>
              <c:f>'Quantidade Conv por Ano Assinat'!$B$1</c:f>
              <c:strCache>
                <c:ptCount val="1"/>
                <c:pt idx="0">
                  <c:v>Quantidade Conv</c:v>
                </c:pt>
              </c:strCache>
            </c:strRef>
          </c:tx>
          <c:spPr>
            <a:gradFill>
              <a:gsLst>
                <a:gs pos="0">
                  <a:schemeClr val="lt1">
                    <a:alpha val="50000"/>
                  </a:schemeClr>
                </a:gs>
                <a:gs pos="100000">
                  <a:schemeClr val="lt1">
                    <a:alpha val="0"/>
                  </a:schemeClr>
                </a:gs>
              </a:gsLst>
              <a:lin ang="5400000" scaled="0"/>
            </a:gradFill>
            <a:ln>
              <a:solidFill>
                <a:schemeClr val="accent1"/>
              </a:solidFill>
            </a:ln>
            <a:effectLst>
              <a:innerShdw dist="38100" dir="16200000">
                <a:schemeClr val="lt1"/>
              </a:innerShdw>
            </a:effectLst>
          </c:spP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4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'Quantidade Conv por Ano Assinat'!$A$2:$A$13</c:f>
              <c:numCache>
                <c:formatCode>General</c:formatCode>
                <c:ptCount val="12"/>
                <c:pt idx="0">
                  <c:v>2009</c:v>
                </c:pt>
                <c:pt idx="1">
                  <c:v>2010</c:v>
                </c:pt>
                <c:pt idx="2">
                  <c:v>2011</c:v>
                </c:pt>
                <c:pt idx="3">
                  <c:v>2012</c:v>
                </c:pt>
                <c:pt idx="4">
                  <c:v>2013</c:v>
                </c:pt>
                <c:pt idx="5">
                  <c:v>2014</c:v>
                </c:pt>
                <c:pt idx="6">
                  <c:v>2015</c:v>
                </c:pt>
                <c:pt idx="7">
                  <c:v>2016</c:v>
                </c:pt>
                <c:pt idx="8">
                  <c:v>2017</c:v>
                </c:pt>
                <c:pt idx="9">
                  <c:v>2018</c:v>
                </c:pt>
                <c:pt idx="10">
                  <c:v>2019</c:v>
                </c:pt>
                <c:pt idx="11">
                  <c:v>2020</c:v>
                </c:pt>
              </c:numCache>
            </c:numRef>
          </c:cat>
          <c:val>
            <c:numRef>
              <c:f>'Quantidade Conv por Ano Assinat'!$B$2:$B$13</c:f>
              <c:numCache>
                <c:formatCode>General</c:formatCode>
                <c:ptCount val="12"/>
                <c:pt idx="0">
                  <c:v>67</c:v>
                </c:pt>
                <c:pt idx="1">
                  <c:v>127</c:v>
                </c:pt>
                <c:pt idx="2">
                  <c:v>43</c:v>
                </c:pt>
                <c:pt idx="3">
                  <c:v>34</c:v>
                </c:pt>
                <c:pt idx="4">
                  <c:v>106</c:v>
                </c:pt>
                <c:pt idx="5">
                  <c:v>67</c:v>
                </c:pt>
                <c:pt idx="6">
                  <c:v>63</c:v>
                </c:pt>
                <c:pt idx="7">
                  <c:v>54</c:v>
                </c:pt>
                <c:pt idx="8">
                  <c:v>64</c:v>
                </c:pt>
                <c:pt idx="9">
                  <c:v>8</c:v>
                </c:pt>
                <c:pt idx="10">
                  <c:v>4</c:v>
                </c:pt>
                <c:pt idx="11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10E-42E6-8C4D-959728B410B6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dropLines>
          <c:spPr>
            <a:ln w="9525" cap="flat" cmpd="sng" algn="ctr">
              <a:gradFill>
                <a:gsLst>
                  <a:gs pos="0">
                    <a:schemeClr val="lt1"/>
                  </a:gs>
                  <a:gs pos="50000">
                    <a:schemeClr val="lt1">
                      <a:alpha val="0"/>
                    </a:schemeClr>
                  </a:gs>
                </a:gsLst>
                <a:lin ang="5400000" scaled="0"/>
              </a:gradFill>
              <a:round/>
            </a:ln>
            <a:effectLst/>
          </c:spPr>
        </c:dropLines>
        <c:axId val="959827800"/>
        <c:axId val="959828128"/>
      </c:areaChart>
      <c:catAx>
        <c:axId val="9598278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accent1">
                <a:lumMod val="40000"/>
                <a:lumOff val="60000"/>
                <a:alpha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lt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pPr>
            <a:endParaRPr lang="en-US"/>
          </a:p>
        </c:txPr>
        <c:crossAx val="959828128"/>
        <c:crosses val="autoZero"/>
        <c:auto val="1"/>
        <c:lblAlgn val="ctr"/>
        <c:lblOffset val="100"/>
        <c:noMultiLvlLbl val="0"/>
      </c:catAx>
      <c:valAx>
        <c:axId val="959828128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959827800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zero"/>
    <c:showDLblsOverMax val="0"/>
  </c:chart>
  <c:spPr>
    <a:solidFill>
      <a:schemeClr val="accent1"/>
    </a:solidFill>
    <a:ln w="9525" cap="flat" cmpd="sng" algn="ctr">
      <a:solidFill>
        <a:schemeClr val="accent1"/>
      </a:solidFill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1195380541402576E-2"/>
          <c:y val="2.712735621967929E-2"/>
          <c:w val="0.96088286366449904"/>
          <c:h val="0.7989969368482866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'Contagem de Nº Siafi por Ano de'!$H$1</c:f>
              <c:strCache>
                <c:ptCount val="1"/>
                <c:pt idx="0">
                  <c:v>TCE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'Contagem de Nº Siafi por Ano de'!$G$2:$G$17</c:f>
              <c:numCache>
                <c:formatCode>General</c:formatCode>
                <c:ptCount val="16"/>
                <c:pt idx="0">
                  <c:v>2006</c:v>
                </c:pt>
                <c:pt idx="1">
                  <c:v>2007</c:v>
                </c:pt>
                <c:pt idx="2">
                  <c:v>2008</c:v>
                </c:pt>
                <c:pt idx="3">
                  <c:v>2009</c:v>
                </c:pt>
                <c:pt idx="4">
                  <c:v>2010</c:v>
                </c:pt>
                <c:pt idx="5">
                  <c:v>2011</c:v>
                </c:pt>
                <c:pt idx="6">
                  <c:v>2012</c:v>
                </c:pt>
                <c:pt idx="7">
                  <c:v>2013</c:v>
                </c:pt>
                <c:pt idx="8">
                  <c:v>2014</c:v>
                </c:pt>
                <c:pt idx="9">
                  <c:v>2015</c:v>
                </c:pt>
                <c:pt idx="10">
                  <c:v>2016</c:v>
                </c:pt>
                <c:pt idx="11">
                  <c:v>2017</c:v>
                </c:pt>
                <c:pt idx="12">
                  <c:v>2018</c:v>
                </c:pt>
                <c:pt idx="13">
                  <c:v>2019</c:v>
                </c:pt>
                <c:pt idx="14">
                  <c:v>2020</c:v>
                </c:pt>
                <c:pt idx="15">
                  <c:v>2022</c:v>
                </c:pt>
              </c:numCache>
            </c:numRef>
          </c:cat>
          <c:val>
            <c:numRef>
              <c:f>'Contagem de Nº Siafi por Ano de'!$H$2:$H$17</c:f>
              <c:numCache>
                <c:formatCode>General</c:formatCode>
                <c:ptCount val="16"/>
                <c:pt idx="0">
                  <c:v>4</c:v>
                </c:pt>
                <c:pt idx="1">
                  <c:v>11</c:v>
                </c:pt>
                <c:pt idx="2">
                  <c:v>11</c:v>
                </c:pt>
                <c:pt idx="3">
                  <c:v>32</c:v>
                </c:pt>
                <c:pt idx="4">
                  <c:v>25</c:v>
                </c:pt>
                <c:pt idx="5">
                  <c:v>23</c:v>
                </c:pt>
                <c:pt idx="6">
                  <c:v>15</c:v>
                </c:pt>
                <c:pt idx="7">
                  <c:v>20</c:v>
                </c:pt>
                <c:pt idx="8">
                  <c:v>11</c:v>
                </c:pt>
                <c:pt idx="9">
                  <c:v>3</c:v>
                </c:pt>
                <c:pt idx="10">
                  <c:v>11</c:v>
                </c:pt>
                <c:pt idx="11">
                  <c:v>3</c:v>
                </c:pt>
                <c:pt idx="12">
                  <c:v>21</c:v>
                </c:pt>
                <c:pt idx="13">
                  <c:v>6</c:v>
                </c:pt>
                <c:pt idx="14">
                  <c:v>1</c:v>
                </c:pt>
                <c:pt idx="15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6F3-4D72-A0DF-574B9CC810BA}"/>
            </c:ext>
          </c:extLst>
        </c:ser>
        <c:ser>
          <c:idx val="1"/>
          <c:order val="1"/>
          <c:tx>
            <c:strRef>
              <c:f>'Contagem de Nº Siafi por Ano de'!$I$1</c:f>
              <c:strCache>
                <c:ptCount val="1"/>
                <c:pt idx="0">
                  <c:v>DAU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'Contagem de Nº Siafi por Ano de'!$G$2:$G$17</c:f>
              <c:numCache>
                <c:formatCode>General</c:formatCode>
                <c:ptCount val="16"/>
                <c:pt idx="0">
                  <c:v>2006</c:v>
                </c:pt>
                <c:pt idx="1">
                  <c:v>2007</c:v>
                </c:pt>
                <c:pt idx="2">
                  <c:v>2008</c:v>
                </c:pt>
                <c:pt idx="3">
                  <c:v>2009</c:v>
                </c:pt>
                <c:pt idx="4">
                  <c:v>2010</c:v>
                </c:pt>
                <c:pt idx="5">
                  <c:v>2011</c:v>
                </c:pt>
                <c:pt idx="6">
                  <c:v>2012</c:v>
                </c:pt>
                <c:pt idx="7">
                  <c:v>2013</c:v>
                </c:pt>
                <c:pt idx="8">
                  <c:v>2014</c:v>
                </c:pt>
                <c:pt idx="9">
                  <c:v>2015</c:v>
                </c:pt>
                <c:pt idx="10">
                  <c:v>2016</c:v>
                </c:pt>
                <c:pt idx="11">
                  <c:v>2017</c:v>
                </c:pt>
                <c:pt idx="12">
                  <c:v>2018</c:v>
                </c:pt>
                <c:pt idx="13">
                  <c:v>2019</c:v>
                </c:pt>
                <c:pt idx="14">
                  <c:v>2020</c:v>
                </c:pt>
                <c:pt idx="15">
                  <c:v>2022</c:v>
                </c:pt>
              </c:numCache>
            </c:numRef>
          </c:cat>
          <c:val>
            <c:numRef>
              <c:f>'Contagem de Nº Siafi por Ano de'!$I$2:$I$17</c:f>
              <c:numCache>
                <c:formatCode>General</c:formatCode>
                <c:ptCount val="1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3</c:v>
                </c:pt>
                <c:pt idx="8">
                  <c:v>8</c:v>
                </c:pt>
                <c:pt idx="9">
                  <c:v>4</c:v>
                </c:pt>
                <c:pt idx="10">
                  <c:v>2</c:v>
                </c:pt>
                <c:pt idx="11">
                  <c:v>16</c:v>
                </c:pt>
                <c:pt idx="12">
                  <c:v>22</c:v>
                </c:pt>
                <c:pt idx="13">
                  <c:v>8</c:v>
                </c:pt>
                <c:pt idx="14">
                  <c:v>0</c:v>
                </c:pt>
                <c:pt idx="1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6F3-4D72-A0DF-574B9CC810BA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597589744"/>
        <c:axId val="597593352"/>
      </c:barChart>
      <c:catAx>
        <c:axId val="5975897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97593352"/>
        <c:crosses val="autoZero"/>
        <c:auto val="1"/>
        <c:lblAlgn val="ctr"/>
        <c:lblOffset val="100"/>
        <c:noMultiLvlLbl val="0"/>
      </c:catAx>
      <c:valAx>
        <c:axId val="5975933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975897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32662299125694894"/>
          <c:y val="9.4063622560456241E-5"/>
          <c:w val="0.35052363275089488"/>
          <c:h val="0.1784600036830002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solidFill>
        <a:schemeClr val="accent1">
          <a:alpha val="99000"/>
        </a:schemeClr>
      </a:solidFill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723131773237317E-2"/>
          <c:y val="0.10452357145502351"/>
          <c:w val="0.92276873082478017"/>
          <c:h val="0.7185957115876013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'Contagem de Nº Siafi por UF e T'!$B$1</c:f>
              <c:strCache>
                <c:ptCount val="1"/>
                <c:pt idx="0">
                  <c:v>DAU</c:v>
                </c:pt>
              </c:strCache>
            </c:strRef>
          </c:tx>
          <c:spPr>
            <a:solidFill>
              <a:schemeClr val="accent6">
                <a:lumMod val="75000"/>
              </a:schemeClr>
            </a:solidFill>
            <a:ln>
              <a:noFill/>
            </a:ln>
            <a:effectLst/>
          </c:spPr>
          <c:invertIfNegative val="0"/>
          <c:cat>
            <c:strRef>
              <c:f>'Contagem de Nº Siafi por UF e T'!$A$2:$A$7</c:f>
              <c:strCache>
                <c:ptCount val="6"/>
                <c:pt idx="0">
                  <c:v>AC</c:v>
                </c:pt>
                <c:pt idx="1">
                  <c:v>AM</c:v>
                </c:pt>
                <c:pt idx="2">
                  <c:v>AP</c:v>
                </c:pt>
                <c:pt idx="3">
                  <c:v>PA</c:v>
                </c:pt>
                <c:pt idx="4">
                  <c:v>RO</c:v>
                </c:pt>
                <c:pt idx="5">
                  <c:v>RR</c:v>
                </c:pt>
              </c:strCache>
            </c:strRef>
          </c:cat>
          <c:val>
            <c:numRef>
              <c:f>'Contagem de Nº Siafi por UF e T'!$B$2:$B$7</c:f>
              <c:numCache>
                <c:formatCode>General</c:formatCode>
                <c:ptCount val="6"/>
                <c:pt idx="0">
                  <c:v>19</c:v>
                </c:pt>
                <c:pt idx="1">
                  <c:v>10</c:v>
                </c:pt>
                <c:pt idx="2">
                  <c:v>12</c:v>
                </c:pt>
                <c:pt idx="3">
                  <c:v>2</c:v>
                </c:pt>
                <c:pt idx="4">
                  <c:v>6</c:v>
                </c:pt>
                <c:pt idx="5">
                  <c:v>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873-4844-BED6-A97DBCC4A7DB}"/>
            </c:ext>
          </c:extLst>
        </c:ser>
        <c:ser>
          <c:idx val="1"/>
          <c:order val="1"/>
          <c:tx>
            <c:strRef>
              <c:f>'Contagem de Nº Siafi por UF e T'!$C$1</c:f>
              <c:strCache>
                <c:ptCount val="1"/>
                <c:pt idx="0">
                  <c:v>TCE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'Contagem de Nº Siafi por UF e T'!$A$2:$A$7</c:f>
              <c:strCache>
                <c:ptCount val="6"/>
                <c:pt idx="0">
                  <c:v>AC</c:v>
                </c:pt>
                <c:pt idx="1">
                  <c:v>AM</c:v>
                </c:pt>
                <c:pt idx="2">
                  <c:v>AP</c:v>
                </c:pt>
                <c:pt idx="3">
                  <c:v>PA</c:v>
                </c:pt>
                <c:pt idx="4">
                  <c:v>RO</c:v>
                </c:pt>
                <c:pt idx="5">
                  <c:v>RR</c:v>
                </c:pt>
              </c:strCache>
            </c:strRef>
          </c:cat>
          <c:val>
            <c:numRef>
              <c:f>'Contagem de Nº Siafi por UF e T'!$C$2:$C$7</c:f>
              <c:numCache>
                <c:formatCode>General</c:formatCode>
                <c:ptCount val="6"/>
                <c:pt idx="0">
                  <c:v>24</c:v>
                </c:pt>
                <c:pt idx="1">
                  <c:v>66</c:v>
                </c:pt>
                <c:pt idx="2">
                  <c:v>15</c:v>
                </c:pt>
                <c:pt idx="3">
                  <c:v>11</c:v>
                </c:pt>
                <c:pt idx="4">
                  <c:v>8</c:v>
                </c:pt>
                <c:pt idx="5">
                  <c:v>66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873-4844-BED6-A97DBCC4A7D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75660576"/>
        <c:axId val="475661888"/>
      </c:barChart>
      <c:catAx>
        <c:axId val="4756605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75661888"/>
        <c:crosses val="autoZero"/>
        <c:auto val="1"/>
        <c:lblAlgn val="ctr"/>
        <c:lblOffset val="100"/>
        <c:noMultiLvlLbl val="0"/>
      </c:catAx>
      <c:valAx>
        <c:axId val="4756618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756605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37187178632573586"/>
          <c:y val="3.7498611265414955E-2"/>
          <c:w val="0.38288053464145011"/>
          <c:h val="5.596322630818798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solidFill>
        <a:schemeClr val="accent1">
          <a:alpha val="64000"/>
        </a:schemeClr>
      </a:solidFill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26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 smtClean="0"/>
              <a:t>RECURSOS FINANCEIROS LIBERADOS </a:t>
            </a:r>
          </a:p>
          <a:p>
            <a:pPr>
              <a:defRPr/>
            </a:pPr>
            <a:r>
              <a:rPr lang="en-US" dirty="0" smtClean="0"/>
              <a:t>(R$ </a:t>
            </a:r>
            <a:r>
              <a:rPr lang="en-US" dirty="0" err="1" smtClean="0"/>
              <a:t>Milhões</a:t>
            </a:r>
            <a:r>
              <a:rPr lang="en-US" dirty="0" smtClean="0"/>
              <a:t>)</a:t>
            </a:r>
            <a:endParaRPr lang="en-US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6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9.4234710882464309E-2"/>
          <c:y val="8.2202347887271779E-2"/>
          <c:w val="0.90583025936639949"/>
          <c:h val="0.8597346165741344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Planilha1!$B$1</c:f>
              <c:strCache>
                <c:ptCount val="1"/>
                <c:pt idx="0">
                  <c:v>VALOR (R$)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5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Planilha1!$A$2:$A$8</c:f>
              <c:numCache>
                <c:formatCode>General</c:formatCode>
                <c:ptCount val="7"/>
                <c:pt idx="0">
                  <c:v>2017</c:v>
                </c:pt>
                <c:pt idx="1">
                  <c:v>2018</c:v>
                </c:pt>
                <c:pt idx="2">
                  <c:v>2019</c:v>
                </c:pt>
                <c:pt idx="3">
                  <c:v>2020</c:v>
                </c:pt>
                <c:pt idx="4">
                  <c:v>2021</c:v>
                </c:pt>
                <c:pt idx="5">
                  <c:v>2022</c:v>
                </c:pt>
                <c:pt idx="6">
                  <c:v>2023</c:v>
                </c:pt>
              </c:numCache>
            </c:numRef>
          </c:cat>
          <c:val>
            <c:numRef>
              <c:f>Planilha1!$B$2:$B$8</c:f>
              <c:numCache>
                <c:formatCode>General</c:formatCode>
                <c:ptCount val="7"/>
                <c:pt idx="0">
                  <c:v>190.46</c:v>
                </c:pt>
                <c:pt idx="1">
                  <c:v>276.31</c:v>
                </c:pt>
                <c:pt idx="2">
                  <c:v>222.01</c:v>
                </c:pt>
                <c:pt idx="3">
                  <c:v>292.41000000000003</c:v>
                </c:pt>
                <c:pt idx="4">
                  <c:v>326.45</c:v>
                </c:pt>
                <c:pt idx="5">
                  <c:v>456.84</c:v>
                </c:pt>
                <c:pt idx="6">
                  <c:v>140.63999999999999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833-45F9-85FA-C3E21A7F5BD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42706024"/>
        <c:axId val="442707336"/>
      </c:barChart>
      <c:catAx>
        <c:axId val="4427060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2707336"/>
        <c:crosses val="autoZero"/>
        <c:auto val="1"/>
        <c:lblAlgn val="ctr"/>
        <c:lblOffset val="100"/>
        <c:noMultiLvlLbl val="0"/>
      </c:catAx>
      <c:valAx>
        <c:axId val="4427073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270602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12700">
      <a:solidFill>
        <a:schemeClr val="tx1"/>
      </a:solidFill>
    </a:ln>
    <a:effectLst/>
  </c:spPr>
  <c:txPr>
    <a:bodyPr/>
    <a:lstStyle/>
    <a:p>
      <a:pPr>
        <a:defRPr sz="1050" b="1"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'Vistorias Realizadas por Ano'!$B$1</c:f>
              <c:strCache>
                <c:ptCount val="1"/>
                <c:pt idx="0">
                  <c:v>OBRAS VISTORIADAS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5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'Vistorias Realizadas por Ano'!$A$2:$A$5</c:f>
              <c:numCache>
                <c:formatCode>General</c:formatCode>
                <c:ptCount val="4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</c:numCache>
            </c:numRef>
          </c:cat>
          <c:val>
            <c:numRef>
              <c:f>'Vistorias Realizadas por Ano'!$B$2:$B$5</c:f>
              <c:numCache>
                <c:formatCode>General</c:formatCode>
                <c:ptCount val="4"/>
                <c:pt idx="0">
                  <c:v>44</c:v>
                </c:pt>
                <c:pt idx="1">
                  <c:v>285</c:v>
                </c:pt>
                <c:pt idx="2">
                  <c:v>436</c:v>
                </c:pt>
                <c:pt idx="3">
                  <c:v>37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E36-44FB-A01B-89A4BDB9BBF6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618959168"/>
        <c:axId val="618961136"/>
      </c:barChart>
      <c:catAx>
        <c:axId val="6189591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18961136"/>
        <c:crosses val="autoZero"/>
        <c:auto val="1"/>
        <c:lblAlgn val="ctr"/>
        <c:lblOffset val="100"/>
        <c:noMultiLvlLbl val="0"/>
      </c:catAx>
      <c:valAx>
        <c:axId val="6189611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1895916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12700">
      <a:solidFill>
        <a:schemeClr val="tx1"/>
      </a:solidFill>
    </a:ln>
    <a:effectLst/>
  </c:spPr>
  <c:txPr>
    <a:bodyPr/>
    <a:lstStyle/>
    <a:p>
      <a:pPr>
        <a:defRPr b="1"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600" b="1"/>
              <a:t>ENTREGAS</a:t>
            </a:r>
          </a:p>
        </c:rich>
      </c:tx>
      <c:layout>
        <c:manualLayout>
          <c:xMode val="edge"/>
          <c:yMode val="edge"/>
          <c:x val="0.42650779199475064"/>
          <c:y val="2.0338802092601159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'Eqauipamentos entregas'!$B$1</c:f>
              <c:strCache>
                <c:ptCount val="1"/>
                <c:pt idx="0">
                  <c:v>Conv Equipamentos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'Eqauipamentos entregas'!$A$2:$A$14</c:f>
              <c:numCache>
                <c:formatCode>General</c:formatCode>
                <c:ptCount val="13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  <c:pt idx="10">
                  <c:v>2020</c:v>
                </c:pt>
                <c:pt idx="11">
                  <c:v>2021</c:v>
                </c:pt>
                <c:pt idx="12">
                  <c:v>2022</c:v>
                </c:pt>
              </c:numCache>
            </c:numRef>
          </c:cat>
          <c:val>
            <c:numRef>
              <c:f>'Eqauipamentos entregas'!$B$2:$B$14</c:f>
              <c:numCache>
                <c:formatCode>General</c:formatCode>
                <c:ptCount val="13"/>
                <c:pt idx="0">
                  <c:v>13</c:v>
                </c:pt>
                <c:pt idx="1">
                  <c:v>24</c:v>
                </c:pt>
                <c:pt idx="2">
                  <c:v>62</c:v>
                </c:pt>
                <c:pt idx="3">
                  <c:v>54</c:v>
                </c:pt>
                <c:pt idx="4">
                  <c:v>147</c:v>
                </c:pt>
                <c:pt idx="5">
                  <c:v>152</c:v>
                </c:pt>
                <c:pt idx="6">
                  <c:v>54</c:v>
                </c:pt>
                <c:pt idx="7">
                  <c:v>58</c:v>
                </c:pt>
                <c:pt idx="8">
                  <c:v>116</c:v>
                </c:pt>
                <c:pt idx="9">
                  <c:v>157</c:v>
                </c:pt>
                <c:pt idx="10">
                  <c:v>146</c:v>
                </c:pt>
                <c:pt idx="11">
                  <c:v>63</c:v>
                </c:pt>
                <c:pt idx="12">
                  <c:v>122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FC9-4252-AC73-BE39247B4EEF}"/>
            </c:ext>
          </c:extLst>
        </c:ser>
        <c:ser>
          <c:idx val="1"/>
          <c:order val="1"/>
          <c:tx>
            <c:strRef>
              <c:f>'Eqauipamentos entregas'!$C$1</c:f>
              <c:strCache>
                <c:ptCount val="1"/>
                <c:pt idx="0">
                  <c:v>Conv Obras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'Eqauipamentos entregas'!$A$2:$A$14</c:f>
              <c:numCache>
                <c:formatCode>General</c:formatCode>
                <c:ptCount val="13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  <c:pt idx="10">
                  <c:v>2020</c:v>
                </c:pt>
                <c:pt idx="11">
                  <c:v>2021</c:v>
                </c:pt>
                <c:pt idx="12">
                  <c:v>2022</c:v>
                </c:pt>
              </c:numCache>
            </c:numRef>
          </c:cat>
          <c:val>
            <c:numRef>
              <c:f>'Eqauipamentos entregas'!$C$2:$C$14</c:f>
              <c:numCache>
                <c:formatCode>General</c:formatCode>
                <c:ptCount val="13"/>
                <c:pt idx="0">
                  <c:v>2</c:v>
                </c:pt>
                <c:pt idx="1">
                  <c:v>81</c:v>
                </c:pt>
                <c:pt idx="2">
                  <c:v>145</c:v>
                </c:pt>
                <c:pt idx="3">
                  <c:v>100</c:v>
                </c:pt>
                <c:pt idx="4">
                  <c:v>105</c:v>
                </c:pt>
                <c:pt idx="5">
                  <c:v>130</c:v>
                </c:pt>
                <c:pt idx="6">
                  <c:v>161</c:v>
                </c:pt>
                <c:pt idx="7">
                  <c:v>110</c:v>
                </c:pt>
                <c:pt idx="8">
                  <c:v>96</c:v>
                </c:pt>
                <c:pt idx="9">
                  <c:v>138</c:v>
                </c:pt>
                <c:pt idx="10">
                  <c:v>121</c:v>
                </c:pt>
                <c:pt idx="11">
                  <c:v>150</c:v>
                </c:pt>
                <c:pt idx="12">
                  <c:v>194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FC9-4252-AC73-BE39247B4EEF}"/>
            </c:ext>
          </c:extLst>
        </c:ser>
        <c:ser>
          <c:idx val="2"/>
          <c:order val="2"/>
          <c:tx>
            <c:strRef>
              <c:f>'Eqauipamentos entregas'!$D$1</c:f>
              <c:strCache>
                <c:ptCount val="1"/>
                <c:pt idx="0">
                  <c:v>Total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'Eqauipamentos entregas'!$A$2:$A$14</c:f>
              <c:numCache>
                <c:formatCode>General</c:formatCode>
                <c:ptCount val="13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  <c:pt idx="10">
                  <c:v>2020</c:v>
                </c:pt>
                <c:pt idx="11">
                  <c:v>2021</c:v>
                </c:pt>
                <c:pt idx="12">
                  <c:v>2022</c:v>
                </c:pt>
              </c:numCache>
            </c:numRef>
          </c:cat>
          <c:val>
            <c:numRef>
              <c:f>'Eqauipamentos entregas'!$D$2:$D$14</c:f>
              <c:numCache>
                <c:formatCode>General</c:formatCode>
                <c:ptCount val="13"/>
                <c:pt idx="0">
                  <c:v>15</c:v>
                </c:pt>
                <c:pt idx="1">
                  <c:v>105</c:v>
                </c:pt>
                <c:pt idx="2">
                  <c:v>207</c:v>
                </c:pt>
                <c:pt idx="3">
                  <c:v>154</c:v>
                </c:pt>
                <c:pt idx="4">
                  <c:v>252</c:v>
                </c:pt>
                <c:pt idx="5">
                  <c:v>282</c:v>
                </c:pt>
                <c:pt idx="6">
                  <c:v>215</c:v>
                </c:pt>
                <c:pt idx="7">
                  <c:v>168</c:v>
                </c:pt>
                <c:pt idx="8">
                  <c:v>212</c:v>
                </c:pt>
                <c:pt idx="9">
                  <c:v>295</c:v>
                </c:pt>
                <c:pt idx="10">
                  <c:v>267</c:v>
                </c:pt>
                <c:pt idx="11">
                  <c:v>213</c:v>
                </c:pt>
                <c:pt idx="12">
                  <c:v>316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FC9-4252-AC73-BE39247B4EE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36900504"/>
        <c:axId val="536899192"/>
      </c:barChart>
      <c:catAx>
        <c:axId val="5369005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36899192"/>
        <c:crosses val="autoZero"/>
        <c:auto val="1"/>
        <c:lblAlgn val="ctr"/>
        <c:lblOffset val="100"/>
        <c:noMultiLvlLbl val="0"/>
      </c:catAx>
      <c:valAx>
        <c:axId val="5368991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369005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4.0681167024743309E-2"/>
          <c:y val="9.5921918929499264E-2"/>
          <c:w val="0.84654463468868846"/>
          <c:h val="4.984839318125199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900"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4"/>
    </mc:Choice>
    <mc:Fallback>
      <c:style val="4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200" b="1" i="0" u="none" strike="noStrike" kern="1200" baseline="0">
                <a:solidFill>
                  <a:schemeClr val="lt1">
                    <a:lumMod val="85000"/>
                  </a:schemeClr>
                </a:solidFill>
                <a:latin typeface="+mj-lt"/>
                <a:ea typeface="+mj-ea"/>
                <a:cs typeface="+mj-cs"/>
              </a:defRPr>
            </a:pPr>
            <a:r>
              <a:rPr lang="pt-BR"/>
              <a:t>Valor Global (Em milhões)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200" b="1" i="0" u="none" strike="noStrike" kern="1200" baseline="0">
              <a:solidFill>
                <a:schemeClr val="lt1">
                  <a:lumMod val="85000"/>
                </a:schemeClr>
              </a:solidFill>
              <a:latin typeface="+mj-lt"/>
              <a:ea typeface="+mj-ea"/>
              <a:cs typeface="+mj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4.5560270350078064E-2"/>
          <c:y val="0.11806737677570626"/>
          <c:w val="0.92846317514428234"/>
          <c:h val="0.7995260367532051"/>
        </c:manualLayout>
      </c:layout>
      <c:areaChart>
        <c:grouping val="stacked"/>
        <c:varyColors val="0"/>
        <c:ser>
          <c:idx val="0"/>
          <c:order val="0"/>
          <c:tx>
            <c:strRef>
              <c:f>Planilha1!$B$1</c:f>
              <c:strCache>
                <c:ptCount val="1"/>
                <c:pt idx="0">
                  <c:v>Valor Global</c:v>
                </c:pt>
              </c:strCache>
            </c:strRef>
          </c:tx>
          <c:spPr>
            <a:gradFill>
              <a:gsLst>
                <a:gs pos="100000">
                  <a:schemeClr val="accent2"/>
                </a:gs>
                <a:gs pos="0">
                  <a:schemeClr val="accent2">
                    <a:lumMod val="75000"/>
                  </a:schemeClr>
                </a:gs>
              </a:gsLst>
              <a:lin ang="0" scaled="1"/>
            </a:gradFill>
            <a:ln>
              <a:noFill/>
            </a:ln>
            <a:effectLst>
              <a:innerShdw dist="12700" dir="16200000">
                <a:schemeClr val="lt1">
                  <a:alpha val="75000"/>
                </a:schemeClr>
              </a:innerShdw>
            </a:effectLst>
          </c:spP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lt1">
                        <a:lumMod val="8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lt1">
                          <a:lumMod val="50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Planilha1!$A$2:$A$15</c:f>
              <c:numCache>
                <c:formatCode>General</c:formatCode>
                <c:ptCount val="14"/>
                <c:pt idx="0">
                  <c:v>2009</c:v>
                </c:pt>
                <c:pt idx="1">
                  <c:v>2010</c:v>
                </c:pt>
                <c:pt idx="2">
                  <c:v>2011</c:v>
                </c:pt>
                <c:pt idx="3">
                  <c:v>2012</c:v>
                </c:pt>
                <c:pt idx="4">
                  <c:v>2013</c:v>
                </c:pt>
                <c:pt idx="5">
                  <c:v>2014</c:v>
                </c:pt>
                <c:pt idx="6">
                  <c:v>2015</c:v>
                </c:pt>
                <c:pt idx="7">
                  <c:v>2016</c:v>
                </c:pt>
                <c:pt idx="8">
                  <c:v>2017</c:v>
                </c:pt>
                <c:pt idx="9">
                  <c:v>2018</c:v>
                </c:pt>
                <c:pt idx="10">
                  <c:v>2019</c:v>
                </c:pt>
                <c:pt idx="11">
                  <c:v>2020</c:v>
                </c:pt>
                <c:pt idx="12">
                  <c:v>2021</c:v>
                </c:pt>
                <c:pt idx="13">
                  <c:v>2022</c:v>
                </c:pt>
              </c:numCache>
            </c:numRef>
          </c:cat>
          <c:val>
            <c:numRef>
              <c:f>Planilha1!$B$2:$B$15</c:f>
              <c:numCache>
                <c:formatCode>General</c:formatCode>
                <c:ptCount val="14"/>
                <c:pt idx="0">
                  <c:v>117.53</c:v>
                </c:pt>
                <c:pt idx="1">
                  <c:v>151.97</c:v>
                </c:pt>
                <c:pt idx="2">
                  <c:v>127.8</c:v>
                </c:pt>
                <c:pt idx="3">
                  <c:v>180</c:v>
                </c:pt>
                <c:pt idx="4">
                  <c:v>327</c:v>
                </c:pt>
                <c:pt idx="5">
                  <c:v>176.03</c:v>
                </c:pt>
                <c:pt idx="6">
                  <c:v>335</c:v>
                </c:pt>
                <c:pt idx="7">
                  <c:v>341</c:v>
                </c:pt>
                <c:pt idx="8">
                  <c:v>310</c:v>
                </c:pt>
                <c:pt idx="9">
                  <c:v>351</c:v>
                </c:pt>
                <c:pt idx="10">
                  <c:v>420</c:v>
                </c:pt>
                <c:pt idx="11">
                  <c:v>447</c:v>
                </c:pt>
                <c:pt idx="12">
                  <c:v>973</c:v>
                </c:pt>
                <c:pt idx="13">
                  <c:v>723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78D-4BD4-9EFD-2B0AAD5966FA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dropLines>
          <c:spPr>
            <a:ln w="9525" cap="flat" cmpd="sng" algn="ctr">
              <a:solidFill>
                <a:schemeClr val="lt1">
                  <a:alpha val="40000"/>
                </a:schemeClr>
              </a:solidFill>
              <a:round/>
            </a:ln>
            <a:effectLst/>
          </c:spPr>
        </c:dropLines>
        <c:axId val="786219152"/>
        <c:axId val="786222480"/>
      </c:areaChart>
      <c:catAx>
        <c:axId val="7862191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75" cap="flat" cmpd="sng" algn="ctr">
            <a:solidFill>
              <a:schemeClr val="lt1">
                <a:lumMod val="75000"/>
              </a:schemeClr>
            </a:solidFill>
            <a:round/>
            <a:headEnd type="none" w="sm" len="sm"/>
            <a:tailEnd type="none" w="sm" len="sm"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cap="all" baseline="0">
                <a:solidFill>
                  <a:schemeClr val="lt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86222480"/>
        <c:crosses val="autoZero"/>
        <c:auto val="1"/>
        <c:lblAlgn val="ctr"/>
        <c:lblOffset val="100"/>
        <c:noMultiLvlLbl val="0"/>
      </c:catAx>
      <c:valAx>
        <c:axId val="786222480"/>
        <c:scaling>
          <c:orientation val="minMax"/>
        </c:scaling>
        <c:delete val="0"/>
        <c:axPos val="l"/>
        <c:majorGridlines>
          <c:spPr>
            <a:ln w="9525" cap="flat" cmpd="sng" algn="ctr">
              <a:gradFill>
                <a:gsLst>
                  <a:gs pos="100000">
                    <a:schemeClr val="dk1">
                      <a:lumMod val="95000"/>
                      <a:lumOff val="5000"/>
                      <a:alpha val="42000"/>
                    </a:schemeClr>
                  </a:gs>
                  <a:gs pos="0">
                    <a:schemeClr val="lt1">
                      <a:lumMod val="75000"/>
                      <a:alpha val="36000"/>
                    </a:schemeClr>
                  </a:gs>
                </a:gsLst>
                <a:lin ang="5400000" scaled="0"/>
              </a:gradFill>
              <a:prstDash val="sysDot"/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l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86219152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dk1">
        <a:lumMod val="75000"/>
        <a:lumOff val="25000"/>
      </a:schemeClr>
    </a:solidFill>
    <a:ln w="9525" cap="flat" cmpd="sng" algn="ctr">
      <a:solidFill>
        <a:schemeClr val="lt1">
          <a:lumMod val="7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withinLinear" id="15">
  <a:schemeClr val="accent2"/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85">
  <cs:axisTitle>
    <cs:lnRef idx="0"/>
    <cs:fillRef idx="0"/>
    <cs:effectRef idx="0"/>
    <cs:fontRef idx="minor">
      <a:schemeClr val="lt1"/>
    </cs:fontRef>
    <cs:defRPr sz="900" kern="1200"/>
  </cs:axisTitle>
  <cs:categoryAxis>
    <cs:lnRef idx="0">
      <cs:styleClr val="0"/>
    </cs:lnRef>
    <cs:fillRef idx="0"/>
    <cs:effectRef idx="0"/>
    <cs:fontRef idx="minor">
      <a:schemeClr val="lt1"/>
    </cs:fontRef>
    <cs:spPr>
      <a:ln w="9525" cap="flat" cmpd="sng" algn="ctr">
        <a:solidFill>
          <a:schemeClr val="phClr">
            <a:lumMod val="40000"/>
            <a:lumOff val="60000"/>
            <a:alpha val="25000"/>
          </a:schemeClr>
        </a:solidFill>
        <a:round/>
      </a:ln>
    </cs:spPr>
    <cs:defRPr sz="900" kern="1200"/>
  </cs:categoryAxis>
  <cs:chartArea>
    <cs:lnRef idx="0">
      <cs:styleClr val="0"/>
    </cs:lnRef>
    <cs:fillRef idx="0">
      <cs:styleClr val="0"/>
    </cs:fillRef>
    <cs:effectRef idx="0"/>
    <cs:fontRef idx="minor">
      <a:schemeClr val="lt1"/>
    </cs:fontRef>
    <cs:spPr>
      <a:solidFill>
        <a:schemeClr val="phClr"/>
      </a:solidFill>
      <a:ln w="9525" cap="flat" cmpd="sng" algn="ctr">
        <a:solidFill>
          <a:schemeClr val="phClr"/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defRPr sz="900" b="1" kern="120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0"/>
    <cs:effectRef idx="0"/>
    <cs:fontRef idx="minor">
      <a:schemeClr val="tx1"/>
    </cs:fontRef>
    <cs:spPr>
      <a:gradFill>
        <a:gsLst>
          <a:gs pos="0">
            <a:schemeClr val="lt1">
              <a:alpha val="50000"/>
            </a:schemeClr>
          </a:gs>
          <a:gs pos="100000">
            <a:schemeClr val="lt1">
              <a:alpha val="0"/>
            </a:schemeClr>
          </a:gs>
        </a:gsLst>
        <a:lin ang="5400000" scaled="0"/>
      </a:gradFill>
      <a:ln>
        <a:solidFill>
          <a:schemeClr val="phClr"/>
        </a:solidFill>
      </a:ln>
      <a:effectLst>
        <a:innerShdw dist="38100" dir="16200000">
          <a:schemeClr val="lt1"/>
        </a:innerShdw>
      </a:effectLst>
    </cs:spPr>
  </cs:dataPoint>
  <cs:dataPoint3D>
    <cs:lnRef idx="0">
      <cs:styleClr val="auto"/>
    </cs:lnRef>
    <cs:fillRef idx="0"/>
    <cs:effectRef idx="0"/>
    <cs:fontRef idx="minor">
      <a:schemeClr val="lt1"/>
    </cs:fontRef>
    <cs:spPr>
      <a:gradFill>
        <a:gsLst>
          <a:gs pos="0">
            <a:schemeClr val="lt1">
              <a:alpha val="50000"/>
            </a:schemeClr>
          </a:gs>
          <a:gs pos="100000">
            <a:schemeClr val="lt1">
              <a:alpha val="0"/>
            </a:schemeClr>
          </a:gs>
        </a:gsLst>
        <a:lin ang="5400000" scaled="0"/>
      </a:gradFill>
      <a:ln>
        <a:solidFill>
          <a:schemeClr val="phClr"/>
        </a:solidFill>
      </a:ln>
      <a:effectLst>
        <a:innerShdw dist="38100" dir="16200000">
          <a:schemeClr val="lt1"/>
        </a:innerShdw>
      </a:effectLst>
    </cs:spPr>
  </cs:dataPoint3D>
  <cs:dataPointLine>
    <cs:lnRef idx="0">
      <cs:styleClr val="auto"/>
    </cs:lnRef>
    <cs:fillRef idx="0"/>
    <cs:effectRef idx="0">
      <cs:styleClr val="auto"/>
    </cs:effectRef>
    <cs:fontRef idx="minor">
      <a:schemeClr val="lt1"/>
    </cs:fontRef>
    <cs:spPr>
      <a:ln w="34925" cap="rnd">
        <a:solidFill>
          <a:schemeClr val="lt1"/>
        </a:solidFill>
        <a:round/>
      </a:ln>
      <a:effectLst>
        <a:outerShdw dist="25400" dir="2700000" algn="tl" rotWithShape="0">
          <a:schemeClr val="phClr"/>
        </a:outerShdw>
      </a:effectLst>
    </cs:spPr>
  </cs:dataPointLine>
  <cs:dataPointMarker>
    <cs:lnRef idx="0"/>
    <cs:fillRef idx="0">
      <cs:styleClr val="auto"/>
    </cs:fillRef>
    <cs:effectRef idx="0"/>
    <cs:fontRef idx="minor">
      <a:schemeClr val="lt1"/>
    </cs:fontRef>
    <cs:spPr>
      <a:solidFill>
        <a:schemeClr val="phClr"/>
      </a:solidFill>
      <a:ln w="22225">
        <a:solidFill>
          <a:schemeClr val="lt1"/>
        </a:solidFill>
        <a:round/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lt1"/>
    </cs:fontRef>
    <cs:spPr>
      <a:ln w="9525" cap="rnd">
        <a:solidFill>
          <a:schemeClr val="phClr"/>
        </a:solidFill>
        <a:round/>
      </a:ln>
    </cs:spPr>
  </cs:dataPointWireframe>
  <cs:dataTable>
    <cs:lnRef idx="0">
      <cs:styleClr val="0"/>
    </cs:lnRef>
    <cs:fillRef idx="0"/>
    <cs:effectRef idx="0"/>
    <cs:fontRef idx="minor">
      <a:schemeClr val="lt1"/>
    </cs:fontRef>
    <cs:spPr>
      <a:ln w="9525">
        <a:solidFill>
          <a:schemeClr val="phClr">
            <a:lumMod val="40000"/>
            <a:lumOff val="60000"/>
            <a:alpha val="25000"/>
          </a:schemeClr>
        </a:solidFill>
      </a:ln>
    </cs:spPr>
    <cs:defRPr sz="900" kern="1200"/>
  </cs:dataTable>
  <cs:downBar>
    <cs:lnRef idx="0">
      <cs:styleClr val="0"/>
    </cs:lnRef>
    <cs:fillRef idx="0"/>
    <cs:effectRef idx="0"/>
    <cs:fontRef idx="minor">
      <a:schemeClr val="lt1"/>
    </cs:fontRef>
    <cs:spPr>
      <a:solidFill>
        <a:schemeClr val="dk1">
          <a:lumMod val="35000"/>
          <a:lumOff val="65000"/>
        </a:schemeClr>
      </a:solidFill>
      <a:ln w="9525">
        <a:solidFill>
          <a:schemeClr val="phClr">
            <a:lumMod val="60000"/>
            <a:lumOff val="40000"/>
          </a:schemeClr>
        </a:solidFill>
      </a:ln>
    </cs:spPr>
  </cs:downBar>
  <cs:dropLine>
    <cs:lnRef idx="0"/>
    <cs:fillRef idx="0"/>
    <cs:effectRef idx="0"/>
    <cs:fontRef idx="minor">
      <a:schemeClr val="lt1"/>
    </cs:fontRef>
    <cs:spPr>
      <a:ln w="9525" cap="flat" cmpd="sng" algn="ctr">
        <a:gradFill>
          <a:gsLst>
            <a:gs pos="0">
              <a:schemeClr val="lt1"/>
            </a:gs>
            <a:gs pos="50000">
              <a:schemeClr val="lt1">
                <a:alpha val="0"/>
              </a:schemeClr>
            </a:gs>
          </a:gsLst>
          <a:lin ang="5400000" scaled="0"/>
        </a:gradFill>
        <a:round/>
      </a:ln>
    </cs:spPr>
  </cs:dropLine>
  <cs:errorBar>
    <cs:lnRef idx="0">
      <cs:styleClr val="0"/>
    </cs:lnRef>
    <cs:fillRef idx="0"/>
    <cs:effectRef idx="0"/>
    <cs:fontRef idx="minor">
      <a:schemeClr val="lt1"/>
    </cs:fontRef>
    <cs:spPr>
      <a:ln w="9525">
        <a:solidFill>
          <a:schemeClr val="phClr">
            <a:lumMod val="60000"/>
            <a:lumOff val="40000"/>
          </a:schemeClr>
        </a:solidFill>
        <a:round/>
      </a:ln>
      <a:effectLst>
        <a:glow rad="25400">
          <a:schemeClr val="lt1"/>
        </a:glow>
      </a:effectLst>
    </cs:spPr>
  </cs:errorBar>
  <cs:floor>
    <cs:lnRef idx="0"/>
    <cs:fillRef idx="0"/>
    <cs:effectRef idx="0"/>
    <cs:fontRef idx="minor">
      <a:schemeClr val="lt1"/>
    </cs:fontRef>
  </cs:floor>
  <cs:gridlineMajor>
    <cs:lnRef idx="0">
      <cs:styleClr val="0"/>
    </cs:lnRef>
    <cs:fillRef idx="0"/>
    <cs:effectRef idx="0"/>
    <cs:fontRef idx="minor">
      <a:schemeClr val="lt1"/>
    </cs:fontRef>
    <cs:spPr>
      <a:ln>
        <a:solidFill>
          <a:schemeClr val="phClr">
            <a:lumMod val="40000"/>
            <a:lumOff val="60000"/>
            <a:alpha val="25000"/>
          </a:schemeClr>
        </a:solidFill>
      </a:ln>
    </cs:spPr>
  </cs:gridlineMajor>
  <cs:gridlineMinor>
    <cs:lnRef idx="0">
      <cs:styleClr val="0"/>
    </cs:lnRef>
    <cs:fillRef idx="0"/>
    <cs:effectRef idx="0"/>
    <cs:fontRef idx="minor">
      <a:schemeClr val="lt1"/>
    </cs:fontRef>
    <cs:spPr>
      <a:ln>
        <a:solidFill>
          <a:schemeClr val="phClr">
            <a:lumMod val="40000"/>
            <a:lumOff val="60000"/>
            <a:alpha val="25000"/>
          </a:schemeClr>
        </a:solidFill>
      </a:ln>
    </cs:spPr>
  </cs:gridlineMinor>
  <cs:hiLoLine>
    <cs:lnRef idx="0">
      <cs:styleClr val="0"/>
    </cs:lnRef>
    <cs:fillRef idx="0"/>
    <cs:effectRef idx="0"/>
    <cs:fontRef idx="minor">
      <a:schemeClr val="lt1"/>
    </cs:fontRef>
    <cs:spPr>
      <a:ln w="9525">
        <a:solidFill>
          <a:schemeClr val="phClr">
            <a:lumMod val="60000"/>
            <a:lumOff val="40000"/>
          </a:schemeClr>
        </a:solidFill>
      </a:ln>
    </cs:spPr>
  </cs:hiLoLine>
  <cs:leaderLine>
    <cs:lnRef idx="0">
      <cs:styleClr val="0"/>
    </cs:lnRef>
    <cs:fillRef idx="0"/>
    <cs:effectRef idx="0"/>
    <cs:fontRef idx="minor">
      <a:schemeClr val="lt1"/>
    </cs:fontRef>
    <cs:spPr>
      <a:ln w="9525">
        <a:solidFill>
          <a:schemeClr val="phClr">
            <a:lumMod val="60000"/>
            <a:lumOff val="40000"/>
          </a:schemeClr>
        </a:solidFill>
      </a:ln>
    </cs:spPr>
  </cs:leaderLine>
  <cs:legend>
    <cs:lnRef idx="0"/>
    <cs:fillRef idx="0"/>
    <cs:effectRef idx="0"/>
    <cs:fontRef idx="minor">
      <a:schemeClr val="lt1"/>
    </cs:fontRef>
    <cs:defRPr sz="900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>
      <cs:styleClr val="0"/>
    </cs:lnRef>
    <cs:fillRef idx="0"/>
    <cs:effectRef idx="0"/>
    <cs:fontRef idx="minor">
      <a:schemeClr val="lt1"/>
    </cs:fontRef>
    <cs:spPr>
      <a:ln w="9525" cap="flat" cmpd="sng" algn="ctr">
        <a:solidFill>
          <a:schemeClr val="phClr">
            <a:lumMod val="40000"/>
            <a:lumOff val="60000"/>
            <a:alpha val="25000"/>
          </a:schemeClr>
        </a:solidFill>
        <a:round/>
      </a:ln>
    </cs:spPr>
    <cs:defRPr sz="900" kern="1200"/>
  </cs:seriesAxis>
  <cs:seriesLine>
    <cs:lnRef idx="0">
      <cs:styleClr val="0"/>
    </cs:lnRef>
    <cs:fillRef idx="0"/>
    <cs:effectRef idx="0"/>
    <cs:fontRef idx="minor">
      <a:schemeClr val="lt1"/>
    </cs:fontRef>
    <cs:spPr>
      <a:ln w="9525">
        <a:solidFill>
          <a:schemeClr val="phClr">
            <a:lumMod val="60000"/>
            <a:lumOff val="40000"/>
            <a:tint val="5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lt1"/>
    </cs:fontRef>
    <cs:defRPr sz="1500" b="1" kern="1200" cap="all" spc="100" normalizeH="0" baseline="0"/>
  </cs:title>
  <cs:trendline>
    <cs:lnRef idx="0"/>
    <cs:fillRef idx="0"/>
    <cs:effectRef idx="0"/>
    <cs:fontRef idx="minor">
      <a:schemeClr val="lt1"/>
    </cs:fontRef>
    <cs:spPr>
      <a:ln w="28575" cap="rnd">
        <a:solidFill>
          <a:schemeClr val="lt1">
            <a:alpha val="50000"/>
          </a:schemeClr>
        </a:solidFill>
        <a:round/>
      </a:ln>
    </cs:spPr>
  </cs:trendline>
  <cs:trendlineLabel>
    <cs:lnRef idx="0"/>
    <cs:fillRef idx="0"/>
    <cs:effectRef idx="0"/>
    <cs:fontRef idx="minor">
      <a:schemeClr val="lt1"/>
    </cs:fontRef>
    <cs:defRPr sz="900" kern="1200"/>
  </cs:trendlineLabel>
  <cs:upBar>
    <cs:lnRef idx="0">
      <cs:styleClr val="0"/>
    </cs:lnRef>
    <cs:fillRef idx="0"/>
    <cs:effectRef idx="0"/>
    <cs:fontRef idx="minor">
      <a:schemeClr val="lt1"/>
    </cs:fontRef>
    <cs:spPr>
      <a:solidFill>
        <a:schemeClr val="lt1">
          <a:lumMod val="95000"/>
        </a:schemeClr>
      </a:solidFill>
      <a:ln w="9525">
        <a:solidFill>
          <a:schemeClr val="phClr">
            <a:lumMod val="60000"/>
            <a:lumOff val="40000"/>
          </a:schemeClr>
        </a:solidFill>
      </a:ln>
    </cs:spPr>
  </cs:upBar>
  <cs:valueAxis>
    <cs:lnRef idx="0"/>
    <cs:fillRef idx="0"/>
    <cs:effectRef idx="0"/>
    <cs:fontRef idx="minor">
      <a:schemeClr val="lt1"/>
    </cs:fontRef>
    <cs:defRPr sz="900" kern="1200"/>
    <cs:bodyPr/>
  </cs:valueAxis>
  <cs:wall>
    <cs:lnRef idx="0"/>
    <cs:fillRef idx="0"/>
    <cs:effectRef idx="0"/>
    <cs:fontRef idx="minor">
      <a:schemeClr val="lt1"/>
    </cs:fontRef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77">
  <cs:axisTitle>
    <cs:lnRef idx="0"/>
    <cs:fillRef idx="0"/>
    <cs:effectRef idx="0"/>
    <cs:fontRef idx="minor">
      <a:schemeClr val="lt1">
        <a:lumMod val="85000"/>
      </a:schemeClr>
    </cs:fontRef>
    <cs:defRPr sz="1197" kern="1200"/>
  </cs:axisTitle>
  <cs:categoryAxis>
    <cs:lnRef idx="0"/>
    <cs:fillRef idx="0"/>
    <cs:effectRef idx="0"/>
    <cs:fontRef idx="minor">
      <a:schemeClr val="lt1">
        <a:lumMod val="85000"/>
      </a:schemeClr>
    </cs:fontRef>
    <cs:spPr>
      <a:ln w="9575" cap="flat" cmpd="sng" algn="ctr">
        <a:solidFill>
          <a:schemeClr val="lt1">
            <a:lumMod val="75000"/>
          </a:schemeClr>
        </a:solidFill>
        <a:round/>
        <a:headEnd type="none" w="sm" len="sm"/>
        <a:tailEnd type="none" w="sm" len="sm"/>
      </a:ln>
    </cs:spPr>
    <cs:defRPr sz="1197" b="1" kern="1200" cap="all" baseline="0"/>
  </cs:categoryAxis>
  <cs:chartArea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lt1">
            <a:lumMod val="7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lt1">
        <a:lumMod val="85000"/>
      </a:schemeClr>
    </cs:fontRef>
    <cs:defRPr sz="1197" kern="1200"/>
  </cs:dataLabel>
  <cs:dataLabelCallout>
    <cs:lnRef idx="0"/>
    <cs:fillRef idx="0"/>
    <cs:effectRef idx="0"/>
    <cs:fontRef idx="minor">
      <a:schemeClr val="lt1">
        <a:lumMod val="85000"/>
      </a:schemeClr>
    </cs:fontRef>
    <cs:spPr>
      <a:solidFill>
        <a:schemeClr val="dk1">
          <a:lumMod val="65000"/>
          <a:lumOff val="35000"/>
        </a:schemeClr>
      </a:solidFill>
      <a:ln>
        <a:solidFill>
          <a:schemeClr val="lt1">
            <a:lumMod val="50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gradFill>
        <a:gsLst>
          <a:gs pos="100000">
            <a:schemeClr val="phClr"/>
          </a:gs>
          <a:gs pos="0">
            <a:schemeClr val="phClr">
              <a:lumMod val="75000"/>
            </a:schemeClr>
          </a:gs>
        </a:gsLst>
        <a:lin ang="0" scaled="1"/>
      </a:gradFill>
      <a:effectLst>
        <a:innerShdw dist="12700" dir="16200000">
          <a:schemeClr val="lt1">
            <a:alpha val="75000"/>
          </a:schemeClr>
        </a:inn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gradFill>
        <a:gsLst>
          <a:gs pos="100000">
            <a:schemeClr val="phClr"/>
          </a:gs>
          <a:gs pos="0">
            <a:schemeClr val="phClr">
              <a:lumMod val="75000"/>
            </a:schemeClr>
          </a:gs>
        </a:gsLst>
        <a:lin ang="0" scaled="1"/>
      </a:gradFill>
      <a:effectLst>
        <a:innerShdw dist="12700" dir="16200000">
          <a:schemeClr val="lt1">
            <a:alpha val="75000"/>
          </a:schemeClr>
        </a:inn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540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phClr"/>
        </a:solidFill>
        <a:round/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lt1">
        <a:lumMod val="50000"/>
      </a:schemeClr>
    </cs:fontRef>
    <cs:spPr>
      <a:ln w="9525">
        <a:solidFill>
          <a:schemeClr val="lt1">
            <a:lumMod val="50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lt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75000"/>
          </a:schemeClr>
        </a:solidFill>
        <a:round/>
      </a:ln>
    </cs:spPr>
  </cs:downBar>
  <cs:drop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lt1">
            <a:alpha val="40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 cap="flat" cmpd="sng" algn="ctr">
        <a:solidFill>
          <a:schemeClr val="lt1">
            <a:alpha val="4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prstDash val="sysDot"/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6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lt1">
            <a:lumMod val="50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lt1">
            <a:lumMod val="50000"/>
          </a:schemeClr>
        </a:solidFill>
        <a:round/>
      </a:ln>
    </cs:spPr>
  </cs:leaderLine>
  <cs:legend>
    <cs:lnRef idx="0"/>
    <cs:fillRef idx="0"/>
    <cs:effectRef idx="0"/>
    <cs:fontRef idx="minor">
      <a:schemeClr val="lt1">
        <a:lumMod val="85000"/>
      </a:schemeClr>
    </cs:fontRef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bg1">
        <a:lumMod val="85000"/>
      </a:schemeClr>
    </cs:fontRef>
    <cs:spPr>
      <a:ln w="19050" cap="flat" cmpd="sng" algn="ctr">
        <a:solidFill>
          <a:schemeClr val="bg1">
            <a:lumMod val="85000"/>
          </a:schemeClr>
        </a:solidFill>
        <a:round/>
        <a:headEnd type="none" w="sm" len="sm"/>
        <a:tailEnd type="none" w="sm" len="sm"/>
      </a:ln>
    </cs:spPr>
    <cs:defRPr sz="1197" b="1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lt1">
            <a:lumMod val="50000"/>
          </a:schemeClr>
        </a:solidFill>
        <a:round/>
      </a:ln>
    </cs:spPr>
  </cs:seriesLine>
  <cs:title>
    <cs:lnRef idx="0"/>
    <cs:fillRef idx="0"/>
    <cs:effectRef idx="0"/>
    <cs:fontRef idx="major">
      <a:schemeClr val="lt1">
        <a:lumMod val="8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>
            <a:alpha val="50000"/>
          </a:schemeClr>
        </a:solidFill>
      </a:ln>
    </cs:spPr>
  </cs:trendline>
  <cs:trendlineLabel>
    <cs:lnRef idx="0"/>
    <cs:fillRef idx="0"/>
    <cs:effectRef idx="0"/>
    <cs:fontRef idx="minor">
      <a:schemeClr val="lt1">
        <a:lumMod val="8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>
          <a:lumMod val="85000"/>
        </a:schemeClr>
      </a:solidFill>
      <a:ln w="9525">
        <a:solidFill>
          <a:schemeClr val="dk1">
            <a:lumMod val="50000"/>
          </a:schemeClr>
        </a:solidFill>
        <a:round/>
      </a:ln>
    </cs:spPr>
  </cs:upBar>
  <cs:valueAxis>
    <cs:lnRef idx="0"/>
    <cs:fillRef idx="0"/>
    <cs:effectRef idx="0"/>
    <cs:fontRef idx="minor">
      <a:schemeClr val="lt1">
        <a:lumMod val="7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938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quarter" idx="1"/>
          </p:nvPr>
        </p:nvSpPr>
        <p:spPr>
          <a:xfrm>
            <a:off x="3777607" y="0"/>
            <a:ext cx="2889938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448B33A-E599-474D-9986-E96F15FE0ABA}" type="datetimeFigureOut">
              <a:rPr lang="pt-BR" smtClean="0"/>
              <a:t>10/04/2023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2"/>
          </p:nvPr>
        </p:nvSpPr>
        <p:spPr>
          <a:xfrm>
            <a:off x="0" y="9428587"/>
            <a:ext cx="2889938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3"/>
          </p:nvPr>
        </p:nvSpPr>
        <p:spPr>
          <a:xfrm>
            <a:off x="3777607" y="9428587"/>
            <a:ext cx="2889938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8CE7ACF-6CC3-4DA0-8847-65150CEF3A9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9829728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938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777607" y="0"/>
            <a:ext cx="2889938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C84C5C5-66AC-46DE-B57A-FCFE58D6D3E3}" type="datetimeFigureOut">
              <a:rPr lang="pt-BR" smtClean="0"/>
              <a:t>10/04/2023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357188" y="1241425"/>
            <a:ext cx="5954712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66909" y="4777196"/>
            <a:ext cx="533527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9428587"/>
            <a:ext cx="2889938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777607" y="9428587"/>
            <a:ext cx="2889938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BF9EF8B-9C72-48B8-8376-13F500D2669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491918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smtClean="0"/>
              <a:t>Abordar que as servidões</a:t>
            </a:r>
            <a:r>
              <a:rPr lang="pt-BR" baseline="0" dirty="0" smtClean="0"/>
              <a:t> de </a:t>
            </a:r>
            <a:r>
              <a:rPr lang="pt-BR" sz="1200" b="1" dirty="0" smtClean="0"/>
              <a:t>manutenção da Soberania Nacional </a:t>
            </a:r>
            <a:r>
              <a:rPr lang="pt-BR" sz="1200" dirty="0" smtClean="0"/>
              <a:t>e </a:t>
            </a:r>
            <a:r>
              <a:rPr lang="pt-BR" sz="1200" b="1" dirty="0" smtClean="0"/>
              <a:t>Integridade Territorial </a:t>
            </a:r>
            <a:r>
              <a:rPr lang="pt-BR" sz="1200" b="0" dirty="0" smtClean="0"/>
              <a:t>não</a:t>
            </a:r>
            <a:r>
              <a:rPr lang="pt-BR" sz="1200" b="0" baseline="0" dirty="0" smtClean="0"/>
              <a:t> são exclusividades das FA.  Por exemplo, o MRE e o MDR têm participação expressiva na </a:t>
            </a:r>
            <a:r>
              <a:rPr lang="pt-BR" sz="1200" b="1" dirty="0" smtClean="0"/>
              <a:t>manutenção da Soberania Nacional </a:t>
            </a:r>
            <a:r>
              <a:rPr lang="pt-BR" sz="1200" dirty="0" smtClean="0"/>
              <a:t>e </a:t>
            </a:r>
            <a:r>
              <a:rPr lang="pt-BR" sz="1200" b="1" dirty="0" smtClean="0"/>
              <a:t>Integridade Territorial,</a:t>
            </a:r>
            <a:r>
              <a:rPr lang="pt-BR" sz="1200" b="1" baseline="0" dirty="0" smtClean="0"/>
              <a:t> </a:t>
            </a:r>
            <a:r>
              <a:rPr lang="pt-BR" sz="1200" b="0" baseline="0" dirty="0" smtClean="0"/>
              <a:t>respectivamente.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E9F9C45-18A3-47EB-954B-535F2629046B}" type="slidenum">
              <a:rPr kumimoji="0" lang="pt-BR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pt-BR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8845570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E9F9C45-18A3-47EB-954B-535F2629046B}" type="slidenum">
              <a:rPr kumimoji="0" lang="pt-BR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pt-BR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1895275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E9F9C45-18A3-47EB-954B-535F2629046B}" type="slidenum">
              <a:rPr kumimoji="0" lang="pt-BR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pt-BR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1473868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E9F9C45-18A3-47EB-954B-535F2629046B}" type="slidenum">
              <a:rPr kumimoji="0" lang="pt-BR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pt-BR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5734660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smtClean="0"/>
              <a:t>Falar do</a:t>
            </a:r>
            <a:r>
              <a:rPr lang="pt-BR" baseline="0" dirty="0" smtClean="0"/>
              <a:t> recurso de RP9/2022 que se encontra bloqueado.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E9F9C45-18A3-47EB-954B-535F2629046B}" type="slidenum">
              <a:rPr kumimoji="0" lang="pt-BR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pt-BR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1355472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smtClean="0"/>
              <a:t>Falar do</a:t>
            </a:r>
            <a:r>
              <a:rPr lang="pt-BR" baseline="0" dirty="0" smtClean="0"/>
              <a:t> recurso de RP9/2022 que se encontra bloqueado.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E9F9C45-18A3-47EB-954B-535F2629046B}" type="slidenum">
              <a:rPr kumimoji="0" lang="pt-BR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pt-BR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4140146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err="1" smtClean="0"/>
              <a:t>Obs</a:t>
            </a:r>
            <a:r>
              <a:rPr lang="pt-BR" dirty="0" smtClean="0"/>
              <a:t>: de 1397  conv</a:t>
            </a:r>
            <a:r>
              <a:rPr lang="pt-BR" baseline="0" dirty="0" smtClean="0"/>
              <a:t>ênios em execução, 998 são obras.</a:t>
            </a:r>
          </a:p>
          <a:p>
            <a:r>
              <a:rPr lang="pt-BR" baseline="0" dirty="0" smtClean="0"/>
              <a:t>         de 699  convênios e prestação de contas, 448 são obras.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E9F9C45-18A3-47EB-954B-535F2629046B}" type="slidenum">
              <a:rPr kumimoji="0" lang="pt-BR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pt-BR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2939384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F9EF8B-9C72-48B8-8376-13F500D2669D}" type="slidenum">
              <a:rPr lang="pt-BR" smtClean="0"/>
              <a:t>12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9831954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smtClean="0"/>
              <a:t>Aumento da mão de obra de engenheiros (de</a:t>
            </a:r>
            <a:r>
              <a:rPr lang="pt-BR" baseline="0" dirty="0" smtClean="0"/>
              <a:t> 11 para 44) e contratados 51 supervisores administrativo.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31499">
              <a:defRPr/>
            </a:pPr>
            <a:fld id="{2E9F9C45-18A3-47EB-954B-535F2629046B}" type="slidenum">
              <a:rPr lang="pt-BR" sz="1300">
                <a:solidFill>
                  <a:prstClr val="black"/>
                </a:solidFill>
                <a:latin typeface="Calibri" panose="020F0502020204030204"/>
              </a:rPr>
              <a:pPr defTabSz="931499">
                <a:defRPr/>
              </a:pPr>
              <a:t>13</a:t>
            </a:fld>
            <a:endParaRPr lang="pt-BR" sz="1300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283193172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F9EF8B-9C72-48B8-8376-13F500D2669D}" type="slidenum">
              <a:rPr lang="pt-BR" smtClean="0"/>
              <a:t>14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4109776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F9EF8B-9C72-48B8-8376-13F500D2669D}" type="slidenum">
              <a:rPr lang="pt-BR" smtClean="0"/>
              <a:t>15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4729747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F9EF8B-9C72-48B8-8376-13F500D2669D}" type="slidenum">
              <a:rPr lang="pt-BR" smtClean="0"/>
              <a:t>16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2959374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F9EF8B-9C72-48B8-8376-13F500D2669D}" type="slidenum">
              <a:rPr lang="pt-BR" smtClean="0"/>
              <a:t>17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9167711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pt-BR" dirty="0" smtClean="0">
                <a:solidFill>
                  <a:srgbClr val="FF0000"/>
                </a:solidFill>
              </a:rPr>
              <a:t>Ampliação contínua e desordenada da área de atuação (de 74 para 393 municípios (9 estados) e crescendo)</a:t>
            </a: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pt-BR" dirty="0" smtClean="0">
                <a:solidFill>
                  <a:srgbClr val="FF0000"/>
                </a:solidFill>
              </a:rPr>
              <a:t>O Programa opera todos os convênios (aprox. 400 por ano)</a:t>
            </a: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pt-BR" dirty="0" smtClean="0">
                <a:solidFill>
                  <a:srgbClr val="FF0000"/>
                </a:solidFill>
              </a:rPr>
              <a:t>Taxa de administração de 2% (</a:t>
            </a:r>
            <a:r>
              <a:rPr lang="pt-BR" dirty="0" err="1" smtClean="0">
                <a:solidFill>
                  <a:srgbClr val="FF0000"/>
                </a:solidFill>
              </a:rPr>
              <a:t>fev</a:t>
            </a:r>
            <a:r>
              <a:rPr lang="pt-BR" dirty="0" smtClean="0">
                <a:solidFill>
                  <a:srgbClr val="FF0000"/>
                </a:solidFill>
              </a:rPr>
              <a:t>/2019)</a:t>
            </a: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pt-BR" dirty="0" smtClean="0">
                <a:solidFill>
                  <a:srgbClr val="FF0000"/>
                </a:solidFill>
              </a:rPr>
              <a:t>Capacidade operacional no limite – a equipe de trabalho é a mesma desde 2007 (151 municípios e 6 estados)</a:t>
            </a:r>
          </a:p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E9F9C45-18A3-47EB-954B-535F2629046B}" type="slidenum">
              <a:rPr kumimoji="0" lang="pt-BR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pt-BR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0619744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E9F9C45-18A3-47EB-954B-535F2629046B}" type="slidenum">
              <a:rPr kumimoji="0" lang="pt-BR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pt-BR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591181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 entendimento do que seja o Programa Calha Norte </a:t>
            </a:r>
            <a:r>
              <a:rPr lang="pt-BR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deve transcender em muito o aspecto militar de vigilância</a:t>
            </a:r>
            <a:r>
              <a:rPr lang="pt-B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daquela região de relevante interesse político-estratégico, para se mostrar como um </a:t>
            </a:r>
            <a:r>
              <a:rPr lang="pt-BR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programa governamental arrojado e multidisciplinar</a:t>
            </a:r>
            <a:r>
              <a:rPr lang="pt-B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de considerável </a:t>
            </a:r>
            <a:r>
              <a:rPr lang="pt-BR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alcance socia</a:t>
            </a:r>
            <a:r>
              <a:rPr lang="pt-B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 para os brasileiros, cuja presença em áreas inóspitas é um fator importante para </a:t>
            </a:r>
            <a:r>
              <a:rPr lang="pt-BR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assegurar a jurisdição brasileira </a:t>
            </a:r>
            <a:r>
              <a:rPr lang="pt-B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sobre a região e o </a:t>
            </a:r>
            <a:r>
              <a:rPr lang="pt-BR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desenvolvimento da área abrangida,</a:t>
            </a:r>
            <a:r>
              <a:rPr lang="pt-B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para engrandecimento cada vez maior da nação brasileira.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E9F9C45-18A3-47EB-954B-535F2629046B}" type="slidenum">
              <a:rPr kumimoji="0" lang="pt-BR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pt-BR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467643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914400" y="2130437"/>
            <a:ext cx="10363200" cy="1470025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0945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89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36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78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2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671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61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56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E481FC-077C-4006-9B25-9B5F2EA67EDA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47790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E481FC-077C-4006-9B25-9B5F2EA67EDA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64193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63084" y="4406903"/>
            <a:ext cx="10363200" cy="1362076"/>
          </a:xfrm>
        </p:spPr>
        <p:txBody>
          <a:bodyPr anchor="t"/>
          <a:lstStyle>
            <a:lvl1pPr algn="l">
              <a:defRPr sz="5300" b="1" cap="all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1pPr>
            <a:lvl2pPr marL="609451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891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3pPr>
            <a:lvl4pPr marL="1828364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4pPr>
            <a:lvl5pPr marL="2437818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5pPr>
            <a:lvl6pPr marL="3047270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6pPr>
            <a:lvl7pPr marL="3656719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7pPr>
            <a:lvl8pPr marL="4266176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8pPr>
            <a:lvl9pPr marL="4875631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E481FC-077C-4006-9B25-9B5F2EA67EDA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31164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3700"/>
            </a:lvl1pPr>
            <a:lvl2pPr>
              <a:defRPr sz="3200"/>
            </a:lvl2pPr>
            <a:lvl3pPr>
              <a:defRPr sz="27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197601" y="1600201"/>
            <a:ext cx="5384800" cy="4525963"/>
          </a:xfrm>
        </p:spPr>
        <p:txBody>
          <a:bodyPr/>
          <a:lstStyle>
            <a:lvl1pPr>
              <a:defRPr sz="3700"/>
            </a:lvl1pPr>
            <a:lvl2pPr>
              <a:defRPr sz="3200"/>
            </a:lvl2pPr>
            <a:lvl3pPr>
              <a:defRPr sz="27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E481FC-077C-4006-9B25-9B5F2EA67EDA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05389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609607" y="1535113"/>
            <a:ext cx="5386919" cy="63976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451" indent="0">
              <a:buNone/>
              <a:defRPr sz="2700" b="1"/>
            </a:lvl2pPr>
            <a:lvl3pPr marL="1218910" indent="0">
              <a:buNone/>
              <a:defRPr sz="2400" b="1"/>
            </a:lvl3pPr>
            <a:lvl4pPr marL="1828364" indent="0">
              <a:buNone/>
              <a:defRPr sz="2000" b="1"/>
            </a:lvl4pPr>
            <a:lvl5pPr marL="2437818" indent="0">
              <a:buNone/>
              <a:defRPr sz="2000" b="1"/>
            </a:lvl5pPr>
            <a:lvl6pPr marL="3047270" indent="0">
              <a:buNone/>
              <a:defRPr sz="2000" b="1"/>
            </a:lvl6pPr>
            <a:lvl7pPr marL="3656719" indent="0">
              <a:buNone/>
              <a:defRPr sz="2000" b="1"/>
            </a:lvl7pPr>
            <a:lvl8pPr marL="4266176" indent="0">
              <a:buNone/>
              <a:defRPr sz="2000" b="1"/>
            </a:lvl8pPr>
            <a:lvl9pPr marL="4875631" indent="0">
              <a:buNone/>
              <a:defRPr sz="20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09607" y="2174875"/>
            <a:ext cx="5386919" cy="3951288"/>
          </a:xfr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6193380" y="1535113"/>
            <a:ext cx="5389033" cy="63976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451" indent="0">
              <a:buNone/>
              <a:defRPr sz="2700" b="1"/>
            </a:lvl2pPr>
            <a:lvl3pPr marL="1218910" indent="0">
              <a:buNone/>
              <a:defRPr sz="2400" b="1"/>
            </a:lvl3pPr>
            <a:lvl4pPr marL="1828364" indent="0">
              <a:buNone/>
              <a:defRPr sz="2000" b="1"/>
            </a:lvl4pPr>
            <a:lvl5pPr marL="2437818" indent="0">
              <a:buNone/>
              <a:defRPr sz="2000" b="1"/>
            </a:lvl5pPr>
            <a:lvl6pPr marL="3047270" indent="0">
              <a:buNone/>
              <a:defRPr sz="2000" b="1"/>
            </a:lvl6pPr>
            <a:lvl7pPr marL="3656719" indent="0">
              <a:buNone/>
              <a:defRPr sz="2000" b="1"/>
            </a:lvl7pPr>
            <a:lvl8pPr marL="4266176" indent="0">
              <a:buNone/>
              <a:defRPr sz="2000" b="1"/>
            </a:lvl8pPr>
            <a:lvl9pPr marL="4875631" indent="0">
              <a:buNone/>
              <a:defRPr sz="20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193380" y="2174875"/>
            <a:ext cx="5389033" cy="3951288"/>
          </a:xfr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E481FC-077C-4006-9B25-9B5F2EA67EDA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68475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E481FC-077C-4006-9B25-9B5F2EA67EDA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15381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E481FC-077C-4006-9B25-9B5F2EA67EDA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27017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09607" y="273049"/>
            <a:ext cx="4011084" cy="1162051"/>
          </a:xfrm>
        </p:spPr>
        <p:txBody>
          <a:bodyPr anchor="b"/>
          <a:lstStyle>
            <a:lvl1pPr algn="l">
              <a:defRPr sz="2700" b="1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766735" y="273062"/>
            <a:ext cx="6815668" cy="5853113"/>
          </a:xfrm>
        </p:spPr>
        <p:txBody>
          <a:bodyPr/>
          <a:lstStyle>
            <a:lvl1pPr>
              <a:defRPr sz="4300"/>
            </a:lvl1pPr>
            <a:lvl2pPr>
              <a:defRPr sz="3700"/>
            </a:lvl2pPr>
            <a:lvl3pPr>
              <a:defRPr sz="3200"/>
            </a:lvl3pPr>
            <a:lvl4pPr>
              <a:defRPr sz="2700"/>
            </a:lvl4pPr>
            <a:lvl5pPr>
              <a:defRPr sz="2700"/>
            </a:lvl5pPr>
            <a:lvl6pPr>
              <a:defRPr sz="2700"/>
            </a:lvl6pPr>
            <a:lvl7pPr>
              <a:defRPr sz="2700"/>
            </a:lvl7pPr>
            <a:lvl8pPr>
              <a:defRPr sz="2700"/>
            </a:lvl8pPr>
            <a:lvl9pPr>
              <a:defRPr sz="27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609607" y="1435104"/>
            <a:ext cx="4011084" cy="4691063"/>
          </a:xfrm>
        </p:spPr>
        <p:txBody>
          <a:bodyPr/>
          <a:lstStyle>
            <a:lvl1pPr marL="0" indent="0">
              <a:buNone/>
              <a:defRPr sz="1900"/>
            </a:lvl1pPr>
            <a:lvl2pPr marL="609451" indent="0">
              <a:buNone/>
              <a:defRPr sz="1600"/>
            </a:lvl2pPr>
            <a:lvl3pPr marL="1218910" indent="0">
              <a:buNone/>
              <a:defRPr sz="1300"/>
            </a:lvl3pPr>
            <a:lvl4pPr marL="1828364" indent="0">
              <a:buNone/>
              <a:defRPr sz="1200"/>
            </a:lvl4pPr>
            <a:lvl5pPr marL="2437818" indent="0">
              <a:buNone/>
              <a:defRPr sz="1200"/>
            </a:lvl5pPr>
            <a:lvl6pPr marL="3047270" indent="0">
              <a:buNone/>
              <a:defRPr sz="1200"/>
            </a:lvl6pPr>
            <a:lvl7pPr marL="3656719" indent="0">
              <a:buNone/>
              <a:defRPr sz="1200"/>
            </a:lvl7pPr>
            <a:lvl8pPr marL="4266176" indent="0">
              <a:buNone/>
              <a:defRPr sz="1200"/>
            </a:lvl8pPr>
            <a:lvl9pPr marL="4875631" indent="0">
              <a:buNone/>
              <a:defRPr sz="12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E481FC-077C-4006-9B25-9B5F2EA67EDA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9" name="Imagem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55335" y="6442249"/>
            <a:ext cx="1693332" cy="3471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93352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389717" y="4800603"/>
            <a:ext cx="7315200" cy="566740"/>
          </a:xfrm>
        </p:spPr>
        <p:txBody>
          <a:bodyPr anchor="b"/>
          <a:lstStyle>
            <a:lvl1pPr algn="l">
              <a:defRPr sz="2700" b="1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4300"/>
            </a:lvl1pPr>
            <a:lvl2pPr marL="609451" indent="0">
              <a:buNone/>
              <a:defRPr sz="3700"/>
            </a:lvl2pPr>
            <a:lvl3pPr marL="1218910" indent="0">
              <a:buNone/>
              <a:defRPr sz="3200"/>
            </a:lvl3pPr>
            <a:lvl4pPr marL="1828364" indent="0">
              <a:buNone/>
              <a:defRPr sz="2700"/>
            </a:lvl4pPr>
            <a:lvl5pPr marL="2437818" indent="0">
              <a:buNone/>
              <a:defRPr sz="2700"/>
            </a:lvl5pPr>
            <a:lvl6pPr marL="3047270" indent="0">
              <a:buNone/>
              <a:defRPr sz="2700"/>
            </a:lvl6pPr>
            <a:lvl7pPr marL="3656719" indent="0">
              <a:buNone/>
              <a:defRPr sz="2700"/>
            </a:lvl7pPr>
            <a:lvl8pPr marL="4266176" indent="0">
              <a:buNone/>
              <a:defRPr sz="2700"/>
            </a:lvl8pPr>
            <a:lvl9pPr marL="4875631" indent="0">
              <a:buNone/>
              <a:defRPr sz="2700"/>
            </a:lvl9pPr>
          </a:lstStyle>
          <a:p>
            <a:endParaRPr lang="pt-BR" dirty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2389717" y="5367349"/>
            <a:ext cx="7315200" cy="804863"/>
          </a:xfrm>
        </p:spPr>
        <p:txBody>
          <a:bodyPr/>
          <a:lstStyle>
            <a:lvl1pPr marL="0" indent="0">
              <a:buNone/>
              <a:defRPr sz="1900"/>
            </a:lvl1pPr>
            <a:lvl2pPr marL="609451" indent="0">
              <a:buNone/>
              <a:defRPr sz="1600"/>
            </a:lvl2pPr>
            <a:lvl3pPr marL="1218910" indent="0">
              <a:buNone/>
              <a:defRPr sz="1300"/>
            </a:lvl3pPr>
            <a:lvl4pPr marL="1828364" indent="0">
              <a:buNone/>
              <a:defRPr sz="1200"/>
            </a:lvl4pPr>
            <a:lvl5pPr marL="2437818" indent="0">
              <a:buNone/>
              <a:defRPr sz="1200"/>
            </a:lvl5pPr>
            <a:lvl6pPr marL="3047270" indent="0">
              <a:buNone/>
              <a:defRPr sz="1200"/>
            </a:lvl6pPr>
            <a:lvl7pPr marL="3656719" indent="0">
              <a:buNone/>
              <a:defRPr sz="1200"/>
            </a:lvl7pPr>
            <a:lvl8pPr marL="4266176" indent="0">
              <a:buNone/>
              <a:defRPr sz="1200"/>
            </a:lvl8pPr>
            <a:lvl9pPr marL="4875631" indent="0">
              <a:buNone/>
              <a:defRPr sz="12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E481FC-077C-4006-9B25-9B5F2EA67EDA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9" name="Imagem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55335" y="6442249"/>
            <a:ext cx="1693332" cy="3471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73588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E481FC-077C-4006-9B25-9B5F2EA67EDA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8" name="Imagem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55335" y="6442249"/>
            <a:ext cx="1693332" cy="3471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29711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839200" y="274644"/>
            <a:ext cx="2743200" cy="5851525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609601" y="274644"/>
            <a:ext cx="8026400" cy="5851525"/>
          </a:xfrm>
        </p:spPr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E481FC-077C-4006-9B25-9B5F2EA67EDA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8" name="Imagem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55335" y="6442249"/>
            <a:ext cx="1693332" cy="3471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530300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914168" y="2130088"/>
            <a:ext cx="10363666" cy="1470293"/>
          </a:xfrm>
        </p:spPr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828334" y="3886169"/>
            <a:ext cx="8535333" cy="1752406"/>
          </a:xfrm>
        </p:spPr>
        <p:txBody>
          <a:bodyPr/>
          <a:lstStyle>
            <a:lvl1pPr marL="0" indent="0" algn="ctr">
              <a:buNone/>
              <a:defRPr/>
            </a:lvl1pPr>
            <a:lvl2pPr marL="264627" indent="0" algn="ctr">
              <a:buNone/>
              <a:defRPr/>
            </a:lvl2pPr>
            <a:lvl3pPr marL="529255" indent="0" algn="ctr">
              <a:buNone/>
              <a:defRPr/>
            </a:lvl3pPr>
            <a:lvl4pPr marL="793882" indent="0" algn="ctr">
              <a:buNone/>
              <a:defRPr/>
            </a:lvl4pPr>
            <a:lvl5pPr marL="1058509" indent="0" algn="ctr">
              <a:buNone/>
              <a:defRPr/>
            </a:lvl5pPr>
            <a:lvl6pPr marL="1323137" indent="0" algn="ctr">
              <a:buNone/>
              <a:defRPr/>
            </a:lvl6pPr>
            <a:lvl7pPr marL="1587764" indent="0" algn="ctr">
              <a:buNone/>
              <a:defRPr/>
            </a:lvl7pPr>
            <a:lvl8pPr marL="1852392" indent="0" algn="ctr">
              <a:buNone/>
              <a:defRPr/>
            </a:lvl8pPr>
            <a:lvl9pPr marL="2117019" indent="0" algn="ctr">
              <a:buNone/>
              <a:defRPr/>
            </a:lvl9pPr>
          </a:lstStyle>
          <a:p>
            <a:r>
              <a:rPr lang="pt-BR"/>
              <a:t>Clique para editar o estilo do subtítulo mestre</a:t>
            </a:r>
          </a:p>
        </p:txBody>
      </p:sp>
    </p:spTree>
    <p:extLst>
      <p:ext uri="{BB962C8B-B14F-4D97-AF65-F5344CB8AC3E}">
        <p14:creationId xmlns:p14="http://schemas.microsoft.com/office/powerpoint/2010/main" val="176749235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</p:spTree>
    <p:extLst>
      <p:ext uri="{BB962C8B-B14F-4D97-AF65-F5344CB8AC3E}">
        <p14:creationId xmlns:p14="http://schemas.microsoft.com/office/powerpoint/2010/main" val="262129897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63141" y="4407205"/>
            <a:ext cx="10363666" cy="1361859"/>
          </a:xfrm>
        </p:spPr>
        <p:txBody>
          <a:bodyPr anchor="t"/>
          <a:lstStyle>
            <a:lvl1pPr algn="l">
              <a:defRPr sz="2315" b="1" cap="all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963141" y="2906587"/>
            <a:ext cx="10363666" cy="1500618"/>
          </a:xfrm>
        </p:spPr>
        <p:txBody>
          <a:bodyPr anchor="b"/>
          <a:lstStyle>
            <a:lvl1pPr marL="0" indent="0">
              <a:buNone/>
              <a:defRPr sz="1158"/>
            </a:lvl1pPr>
            <a:lvl2pPr marL="264627" indent="0">
              <a:buNone/>
              <a:defRPr sz="1042"/>
            </a:lvl2pPr>
            <a:lvl3pPr marL="529255" indent="0">
              <a:buNone/>
              <a:defRPr sz="926"/>
            </a:lvl3pPr>
            <a:lvl4pPr marL="793882" indent="0">
              <a:buNone/>
              <a:defRPr sz="810"/>
            </a:lvl4pPr>
            <a:lvl5pPr marL="1058509" indent="0">
              <a:buNone/>
              <a:defRPr sz="810"/>
            </a:lvl5pPr>
            <a:lvl6pPr marL="1323137" indent="0">
              <a:buNone/>
              <a:defRPr sz="810"/>
            </a:lvl6pPr>
            <a:lvl7pPr marL="1587764" indent="0">
              <a:buNone/>
              <a:defRPr sz="810"/>
            </a:lvl7pPr>
            <a:lvl8pPr marL="1852392" indent="0">
              <a:buNone/>
              <a:defRPr sz="810"/>
            </a:lvl8pPr>
            <a:lvl9pPr marL="2117019" indent="0">
              <a:buNone/>
              <a:defRPr sz="81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</p:spTree>
    <p:extLst>
      <p:ext uri="{BB962C8B-B14F-4D97-AF65-F5344CB8AC3E}">
        <p14:creationId xmlns:p14="http://schemas.microsoft.com/office/powerpoint/2010/main" val="301725411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915333" y="1981220"/>
            <a:ext cx="5107208" cy="4087416"/>
          </a:xfrm>
        </p:spPr>
        <p:txBody>
          <a:bodyPr/>
          <a:lstStyle>
            <a:lvl1pPr>
              <a:defRPr sz="1621"/>
            </a:lvl1pPr>
            <a:lvl2pPr>
              <a:defRPr sz="1389"/>
            </a:lvl2pPr>
            <a:lvl3pPr>
              <a:defRPr sz="1158"/>
            </a:lvl3pPr>
            <a:lvl4pPr>
              <a:defRPr sz="1042"/>
            </a:lvl4pPr>
            <a:lvl5pPr>
              <a:defRPr sz="1042"/>
            </a:lvl5pPr>
            <a:lvl6pPr>
              <a:defRPr sz="1042"/>
            </a:lvl6pPr>
            <a:lvl7pPr>
              <a:defRPr sz="1042"/>
            </a:lvl7pPr>
            <a:lvl8pPr>
              <a:defRPr sz="1042"/>
            </a:lvl8pPr>
            <a:lvl9pPr>
              <a:defRPr sz="1042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134480" y="1981220"/>
            <a:ext cx="5108373" cy="4087416"/>
          </a:xfrm>
        </p:spPr>
        <p:txBody>
          <a:bodyPr/>
          <a:lstStyle>
            <a:lvl1pPr>
              <a:defRPr sz="1621"/>
            </a:lvl1pPr>
            <a:lvl2pPr>
              <a:defRPr sz="1389"/>
            </a:lvl2pPr>
            <a:lvl3pPr>
              <a:defRPr sz="1158"/>
            </a:lvl3pPr>
            <a:lvl4pPr>
              <a:defRPr sz="1042"/>
            </a:lvl4pPr>
            <a:lvl5pPr>
              <a:defRPr sz="1042"/>
            </a:lvl5pPr>
            <a:lvl6pPr>
              <a:defRPr sz="1042"/>
            </a:lvl6pPr>
            <a:lvl7pPr>
              <a:defRPr sz="1042"/>
            </a:lvl7pPr>
            <a:lvl8pPr>
              <a:defRPr sz="1042"/>
            </a:lvl8pPr>
            <a:lvl9pPr>
              <a:defRPr sz="1042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</p:spTree>
    <p:extLst>
      <p:ext uri="{BB962C8B-B14F-4D97-AF65-F5344CB8AC3E}">
        <p14:creationId xmlns:p14="http://schemas.microsoft.com/office/powerpoint/2010/main" val="258324667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09835" y="274761"/>
            <a:ext cx="10972333" cy="1143153"/>
          </a:xfrm>
        </p:spPr>
        <p:txBody>
          <a:bodyPr/>
          <a:lstStyle>
            <a:lvl1pPr>
              <a:defRPr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609834" y="1535538"/>
            <a:ext cx="5387054" cy="639578"/>
          </a:xfrm>
        </p:spPr>
        <p:txBody>
          <a:bodyPr anchor="b"/>
          <a:lstStyle>
            <a:lvl1pPr marL="0" indent="0">
              <a:buNone/>
              <a:defRPr sz="1389" b="1"/>
            </a:lvl1pPr>
            <a:lvl2pPr marL="264627" indent="0">
              <a:buNone/>
              <a:defRPr sz="1158" b="1"/>
            </a:lvl2pPr>
            <a:lvl3pPr marL="529255" indent="0">
              <a:buNone/>
              <a:defRPr sz="1042" b="1"/>
            </a:lvl3pPr>
            <a:lvl4pPr marL="793882" indent="0">
              <a:buNone/>
              <a:defRPr sz="926" b="1"/>
            </a:lvl4pPr>
            <a:lvl5pPr marL="1058509" indent="0">
              <a:buNone/>
              <a:defRPr sz="926" b="1"/>
            </a:lvl5pPr>
            <a:lvl6pPr marL="1323137" indent="0">
              <a:buNone/>
              <a:defRPr sz="926" b="1"/>
            </a:lvl6pPr>
            <a:lvl7pPr marL="1587764" indent="0">
              <a:buNone/>
              <a:defRPr sz="926" b="1"/>
            </a:lvl7pPr>
            <a:lvl8pPr marL="1852392" indent="0">
              <a:buNone/>
              <a:defRPr sz="926" b="1"/>
            </a:lvl8pPr>
            <a:lvl9pPr marL="2117019" indent="0">
              <a:buNone/>
              <a:defRPr sz="926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09834" y="2175116"/>
            <a:ext cx="5387054" cy="3951413"/>
          </a:xfrm>
        </p:spPr>
        <p:txBody>
          <a:bodyPr/>
          <a:lstStyle>
            <a:lvl1pPr>
              <a:defRPr sz="1389"/>
            </a:lvl1pPr>
            <a:lvl2pPr>
              <a:defRPr sz="1158"/>
            </a:lvl2pPr>
            <a:lvl3pPr>
              <a:defRPr sz="1042"/>
            </a:lvl3pPr>
            <a:lvl4pPr>
              <a:defRPr sz="926"/>
            </a:lvl4pPr>
            <a:lvl5pPr>
              <a:defRPr sz="926"/>
            </a:lvl5pPr>
            <a:lvl6pPr>
              <a:defRPr sz="926"/>
            </a:lvl6pPr>
            <a:lvl7pPr>
              <a:defRPr sz="926"/>
            </a:lvl7pPr>
            <a:lvl8pPr>
              <a:defRPr sz="926"/>
            </a:lvl8pPr>
            <a:lvl9pPr>
              <a:defRPr sz="926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6193946" y="1535538"/>
            <a:ext cx="5388221" cy="639578"/>
          </a:xfrm>
        </p:spPr>
        <p:txBody>
          <a:bodyPr anchor="b"/>
          <a:lstStyle>
            <a:lvl1pPr marL="0" indent="0">
              <a:buNone/>
              <a:defRPr sz="1389" b="1"/>
            </a:lvl1pPr>
            <a:lvl2pPr marL="264627" indent="0">
              <a:buNone/>
              <a:defRPr sz="1158" b="1"/>
            </a:lvl2pPr>
            <a:lvl3pPr marL="529255" indent="0">
              <a:buNone/>
              <a:defRPr sz="1042" b="1"/>
            </a:lvl3pPr>
            <a:lvl4pPr marL="793882" indent="0">
              <a:buNone/>
              <a:defRPr sz="926" b="1"/>
            </a:lvl4pPr>
            <a:lvl5pPr marL="1058509" indent="0">
              <a:buNone/>
              <a:defRPr sz="926" b="1"/>
            </a:lvl5pPr>
            <a:lvl6pPr marL="1323137" indent="0">
              <a:buNone/>
              <a:defRPr sz="926" b="1"/>
            </a:lvl6pPr>
            <a:lvl7pPr marL="1587764" indent="0">
              <a:buNone/>
              <a:defRPr sz="926" b="1"/>
            </a:lvl7pPr>
            <a:lvl8pPr marL="1852392" indent="0">
              <a:buNone/>
              <a:defRPr sz="926" b="1"/>
            </a:lvl8pPr>
            <a:lvl9pPr marL="2117019" indent="0">
              <a:buNone/>
              <a:defRPr sz="926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193946" y="2175116"/>
            <a:ext cx="5388221" cy="3951413"/>
          </a:xfrm>
        </p:spPr>
        <p:txBody>
          <a:bodyPr/>
          <a:lstStyle>
            <a:lvl1pPr>
              <a:defRPr sz="1389"/>
            </a:lvl1pPr>
            <a:lvl2pPr>
              <a:defRPr sz="1158"/>
            </a:lvl2pPr>
            <a:lvl3pPr>
              <a:defRPr sz="1042"/>
            </a:lvl3pPr>
            <a:lvl4pPr>
              <a:defRPr sz="926"/>
            </a:lvl4pPr>
            <a:lvl5pPr>
              <a:defRPr sz="926"/>
            </a:lvl5pPr>
            <a:lvl6pPr>
              <a:defRPr sz="926"/>
            </a:lvl6pPr>
            <a:lvl7pPr>
              <a:defRPr sz="926"/>
            </a:lvl7pPr>
            <a:lvl8pPr>
              <a:defRPr sz="926"/>
            </a:lvl8pPr>
            <a:lvl9pPr>
              <a:defRPr sz="926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</p:spTree>
    <p:extLst>
      <p:ext uri="{BB962C8B-B14F-4D97-AF65-F5344CB8AC3E}">
        <p14:creationId xmlns:p14="http://schemas.microsoft.com/office/powerpoint/2010/main" val="229927729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</p:spTree>
    <p:extLst>
      <p:ext uri="{BB962C8B-B14F-4D97-AF65-F5344CB8AC3E}">
        <p14:creationId xmlns:p14="http://schemas.microsoft.com/office/powerpoint/2010/main" val="355484775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2864275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09834" y="272925"/>
            <a:ext cx="4011140" cy="1162450"/>
          </a:xfrm>
        </p:spPr>
        <p:txBody>
          <a:bodyPr anchor="b"/>
          <a:lstStyle>
            <a:lvl1pPr algn="l">
              <a:defRPr sz="1158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766727" y="272924"/>
            <a:ext cx="6815440" cy="5853606"/>
          </a:xfrm>
        </p:spPr>
        <p:txBody>
          <a:bodyPr/>
          <a:lstStyle>
            <a:lvl1pPr>
              <a:defRPr sz="1852"/>
            </a:lvl1pPr>
            <a:lvl2pPr>
              <a:defRPr sz="1621"/>
            </a:lvl2pPr>
            <a:lvl3pPr>
              <a:defRPr sz="1389"/>
            </a:lvl3pPr>
            <a:lvl4pPr>
              <a:defRPr sz="1158"/>
            </a:lvl4pPr>
            <a:lvl5pPr>
              <a:defRPr sz="1158"/>
            </a:lvl5pPr>
            <a:lvl6pPr>
              <a:defRPr sz="1158"/>
            </a:lvl6pPr>
            <a:lvl7pPr>
              <a:defRPr sz="1158"/>
            </a:lvl7pPr>
            <a:lvl8pPr>
              <a:defRPr sz="1158"/>
            </a:lvl8pPr>
            <a:lvl9pPr>
              <a:defRPr sz="1158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609834" y="1435374"/>
            <a:ext cx="4011140" cy="4691155"/>
          </a:xfrm>
        </p:spPr>
        <p:txBody>
          <a:bodyPr/>
          <a:lstStyle>
            <a:lvl1pPr marL="0" indent="0">
              <a:buNone/>
              <a:defRPr sz="810"/>
            </a:lvl1pPr>
            <a:lvl2pPr marL="264627" indent="0">
              <a:buNone/>
              <a:defRPr sz="695"/>
            </a:lvl2pPr>
            <a:lvl3pPr marL="529255" indent="0">
              <a:buNone/>
              <a:defRPr sz="579"/>
            </a:lvl3pPr>
            <a:lvl4pPr marL="793882" indent="0">
              <a:buNone/>
              <a:defRPr sz="521"/>
            </a:lvl4pPr>
            <a:lvl5pPr marL="1058509" indent="0">
              <a:buNone/>
              <a:defRPr sz="521"/>
            </a:lvl5pPr>
            <a:lvl6pPr marL="1323137" indent="0">
              <a:buNone/>
              <a:defRPr sz="521"/>
            </a:lvl6pPr>
            <a:lvl7pPr marL="1587764" indent="0">
              <a:buNone/>
              <a:defRPr sz="521"/>
            </a:lvl7pPr>
            <a:lvl8pPr marL="1852392" indent="0">
              <a:buNone/>
              <a:defRPr sz="521"/>
            </a:lvl8pPr>
            <a:lvl9pPr marL="2117019" indent="0">
              <a:buNone/>
              <a:defRPr sz="52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</p:spTree>
    <p:extLst>
      <p:ext uri="{BB962C8B-B14F-4D97-AF65-F5344CB8AC3E}">
        <p14:creationId xmlns:p14="http://schemas.microsoft.com/office/powerpoint/2010/main" val="130763426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389194" y="4800508"/>
            <a:ext cx="7315667" cy="566982"/>
          </a:xfrm>
        </p:spPr>
        <p:txBody>
          <a:bodyPr anchor="b"/>
          <a:lstStyle>
            <a:lvl1pPr algn="l">
              <a:defRPr sz="1158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2389194" y="612930"/>
            <a:ext cx="7315667" cy="4114984"/>
          </a:xfrm>
        </p:spPr>
        <p:txBody>
          <a:bodyPr/>
          <a:lstStyle>
            <a:lvl1pPr marL="0" indent="0">
              <a:buNone/>
              <a:defRPr sz="1852"/>
            </a:lvl1pPr>
            <a:lvl2pPr marL="264627" indent="0">
              <a:buNone/>
              <a:defRPr sz="1621"/>
            </a:lvl2pPr>
            <a:lvl3pPr marL="529255" indent="0">
              <a:buNone/>
              <a:defRPr sz="1389"/>
            </a:lvl3pPr>
            <a:lvl4pPr marL="793882" indent="0">
              <a:buNone/>
              <a:defRPr sz="1158"/>
            </a:lvl4pPr>
            <a:lvl5pPr marL="1058509" indent="0">
              <a:buNone/>
              <a:defRPr sz="1158"/>
            </a:lvl5pPr>
            <a:lvl6pPr marL="1323137" indent="0">
              <a:buNone/>
              <a:defRPr sz="1158"/>
            </a:lvl6pPr>
            <a:lvl7pPr marL="1587764" indent="0">
              <a:buNone/>
              <a:defRPr sz="1158"/>
            </a:lvl7pPr>
            <a:lvl8pPr marL="1852392" indent="0">
              <a:buNone/>
              <a:defRPr sz="1158"/>
            </a:lvl8pPr>
            <a:lvl9pPr marL="2117019" indent="0">
              <a:buNone/>
              <a:defRPr sz="1158"/>
            </a:lvl9pPr>
          </a:lstStyle>
          <a:p>
            <a:pPr lvl="0"/>
            <a:endParaRPr lang="pt-BR" noProof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2389194" y="5367490"/>
            <a:ext cx="7315667" cy="804986"/>
          </a:xfrm>
        </p:spPr>
        <p:txBody>
          <a:bodyPr/>
          <a:lstStyle>
            <a:lvl1pPr marL="0" indent="0">
              <a:buNone/>
              <a:defRPr sz="810"/>
            </a:lvl1pPr>
            <a:lvl2pPr marL="264627" indent="0">
              <a:buNone/>
              <a:defRPr sz="695"/>
            </a:lvl2pPr>
            <a:lvl3pPr marL="529255" indent="0">
              <a:buNone/>
              <a:defRPr sz="579"/>
            </a:lvl3pPr>
            <a:lvl4pPr marL="793882" indent="0">
              <a:buNone/>
              <a:defRPr sz="521"/>
            </a:lvl4pPr>
            <a:lvl5pPr marL="1058509" indent="0">
              <a:buNone/>
              <a:defRPr sz="521"/>
            </a:lvl5pPr>
            <a:lvl6pPr marL="1323137" indent="0">
              <a:buNone/>
              <a:defRPr sz="521"/>
            </a:lvl6pPr>
            <a:lvl7pPr marL="1587764" indent="0">
              <a:buNone/>
              <a:defRPr sz="521"/>
            </a:lvl7pPr>
            <a:lvl8pPr marL="1852392" indent="0">
              <a:buNone/>
              <a:defRPr sz="521"/>
            </a:lvl8pPr>
            <a:lvl9pPr marL="2117019" indent="0">
              <a:buNone/>
              <a:defRPr sz="52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</p:spTree>
    <p:extLst>
      <p:ext uri="{BB962C8B-B14F-4D97-AF65-F5344CB8AC3E}">
        <p14:creationId xmlns:p14="http://schemas.microsoft.com/office/powerpoint/2010/main" val="346856321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</p:spTree>
    <p:extLst>
      <p:ext uri="{BB962C8B-B14F-4D97-AF65-F5344CB8AC3E}">
        <p14:creationId xmlns:p14="http://schemas.microsoft.com/office/powerpoint/2010/main" val="326848572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661265" y="609254"/>
            <a:ext cx="2581588" cy="5459383"/>
          </a:xfrm>
        </p:spPr>
        <p:txBody>
          <a:bodyPr vert="eaVert"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915333" y="609254"/>
            <a:ext cx="7633992" cy="5459383"/>
          </a:xfrm>
        </p:spPr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</p:spTree>
    <p:extLst>
      <p:ext uri="{BB962C8B-B14F-4D97-AF65-F5344CB8AC3E}">
        <p14:creationId xmlns:p14="http://schemas.microsoft.com/office/powerpoint/2010/main" val="47650937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1_Images &amp;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자유형: 도형 20">
            <a:extLst>
              <a:ext uri="{FF2B5EF4-FFF2-40B4-BE49-F238E27FC236}">
                <a16:creationId xmlns:a16="http://schemas.microsoft.com/office/drawing/2014/main" id="{A1DEFAEA-9F02-4B9F-ACC6-353AF6C3EFFF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8155574" y="296099"/>
            <a:ext cx="3644538" cy="3666309"/>
          </a:xfrm>
          <a:custGeom>
            <a:avLst/>
            <a:gdLst>
              <a:gd name="connsiteX0" fmla="*/ 1171303 w 3644538"/>
              <a:gd name="connsiteY0" fmla="*/ 1323703 h 3666309"/>
              <a:gd name="connsiteX1" fmla="*/ 2342606 w 3644538"/>
              <a:gd name="connsiteY1" fmla="*/ 2495006 h 3666309"/>
              <a:gd name="connsiteX2" fmla="*/ 1171303 w 3644538"/>
              <a:gd name="connsiteY2" fmla="*/ 3666309 h 3666309"/>
              <a:gd name="connsiteX3" fmla="*/ 0 w 3644538"/>
              <a:gd name="connsiteY3" fmla="*/ 2495006 h 3666309"/>
              <a:gd name="connsiteX4" fmla="*/ 2473235 w 3644538"/>
              <a:gd name="connsiteY4" fmla="*/ 0 h 3666309"/>
              <a:gd name="connsiteX5" fmla="*/ 3644538 w 3644538"/>
              <a:gd name="connsiteY5" fmla="*/ 1171303 h 3666309"/>
              <a:gd name="connsiteX6" fmla="*/ 2473235 w 3644538"/>
              <a:gd name="connsiteY6" fmla="*/ 2342606 h 3666309"/>
              <a:gd name="connsiteX7" fmla="*/ 1301932 w 3644538"/>
              <a:gd name="connsiteY7" fmla="*/ 1171303 h 36663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644538" h="3666309">
                <a:moveTo>
                  <a:pt x="1171303" y="1323703"/>
                </a:moveTo>
                <a:lnTo>
                  <a:pt x="2342606" y="2495006"/>
                </a:lnTo>
                <a:lnTo>
                  <a:pt x="1171303" y="3666309"/>
                </a:lnTo>
                <a:lnTo>
                  <a:pt x="0" y="2495006"/>
                </a:lnTo>
                <a:close/>
                <a:moveTo>
                  <a:pt x="2473235" y="0"/>
                </a:moveTo>
                <a:lnTo>
                  <a:pt x="3644538" y="1171303"/>
                </a:lnTo>
                <a:lnTo>
                  <a:pt x="2473235" y="2342606"/>
                </a:lnTo>
                <a:lnTo>
                  <a:pt x="1301932" y="1171303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effectLst/>
        </p:spPr>
        <p:txBody>
          <a:bodyPr wrap="square" anchor="ctr">
            <a:noAutofit/>
          </a:bodyPr>
          <a:lstStyle>
            <a:lvl1pPr marL="0" marR="0" indent="0" algn="ctr" defTabSz="914446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00"/>
            </a:lvl1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22" name="자유형: 도형 21">
            <a:extLst>
              <a:ext uri="{FF2B5EF4-FFF2-40B4-BE49-F238E27FC236}">
                <a16:creationId xmlns:a16="http://schemas.microsoft.com/office/drawing/2014/main" id="{03515A44-D3E9-44BA-B3D4-43ECDBD5159D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8155574" y="2891254"/>
            <a:ext cx="3644538" cy="3666309"/>
          </a:xfrm>
          <a:custGeom>
            <a:avLst/>
            <a:gdLst>
              <a:gd name="connsiteX0" fmla="*/ 1171303 w 3644538"/>
              <a:gd name="connsiteY0" fmla="*/ 1323703 h 3666309"/>
              <a:gd name="connsiteX1" fmla="*/ 2342606 w 3644538"/>
              <a:gd name="connsiteY1" fmla="*/ 2495006 h 3666309"/>
              <a:gd name="connsiteX2" fmla="*/ 1171303 w 3644538"/>
              <a:gd name="connsiteY2" fmla="*/ 3666309 h 3666309"/>
              <a:gd name="connsiteX3" fmla="*/ 0 w 3644538"/>
              <a:gd name="connsiteY3" fmla="*/ 2495006 h 3666309"/>
              <a:gd name="connsiteX4" fmla="*/ 2473235 w 3644538"/>
              <a:gd name="connsiteY4" fmla="*/ 0 h 3666309"/>
              <a:gd name="connsiteX5" fmla="*/ 3644538 w 3644538"/>
              <a:gd name="connsiteY5" fmla="*/ 1171303 h 3666309"/>
              <a:gd name="connsiteX6" fmla="*/ 2473235 w 3644538"/>
              <a:gd name="connsiteY6" fmla="*/ 2342606 h 3666309"/>
              <a:gd name="connsiteX7" fmla="*/ 1301932 w 3644538"/>
              <a:gd name="connsiteY7" fmla="*/ 1171303 h 36663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644538" h="3666309">
                <a:moveTo>
                  <a:pt x="1171303" y="1323703"/>
                </a:moveTo>
                <a:lnTo>
                  <a:pt x="2342606" y="2495006"/>
                </a:lnTo>
                <a:lnTo>
                  <a:pt x="1171303" y="3666309"/>
                </a:lnTo>
                <a:lnTo>
                  <a:pt x="0" y="2495006"/>
                </a:lnTo>
                <a:close/>
                <a:moveTo>
                  <a:pt x="2473235" y="0"/>
                </a:moveTo>
                <a:lnTo>
                  <a:pt x="3644538" y="1171303"/>
                </a:lnTo>
                <a:lnTo>
                  <a:pt x="2473235" y="2342606"/>
                </a:lnTo>
                <a:lnTo>
                  <a:pt x="1301932" y="1171303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effectLst/>
        </p:spPr>
        <p:txBody>
          <a:bodyPr wrap="square" anchor="ctr">
            <a:noAutofit/>
          </a:bodyPr>
          <a:lstStyle>
            <a:lvl1pPr marL="0" marR="0" indent="0" algn="ctr" defTabSz="914446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00"/>
            </a:lvl1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23" name="자유형: 도형 22">
            <a:extLst>
              <a:ext uri="{FF2B5EF4-FFF2-40B4-BE49-F238E27FC236}">
                <a16:creationId xmlns:a16="http://schemas.microsoft.com/office/drawing/2014/main" id="{5CED0A4D-1B43-4F94-A1B2-796349C976DE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551710" y="2891254"/>
            <a:ext cx="3644538" cy="3666309"/>
          </a:xfrm>
          <a:custGeom>
            <a:avLst/>
            <a:gdLst>
              <a:gd name="connsiteX0" fmla="*/ 1171303 w 3644538"/>
              <a:gd name="connsiteY0" fmla="*/ 1323703 h 3666309"/>
              <a:gd name="connsiteX1" fmla="*/ 2342606 w 3644538"/>
              <a:gd name="connsiteY1" fmla="*/ 2495006 h 3666309"/>
              <a:gd name="connsiteX2" fmla="*/ 1171303 w 3644538"/>
              <a:gd name="connsiteY2" fmla="*/ 3666309 h 3666309"/>
              <a:gd name="connsiteX3" fmla="*/ 0 w 3644538"/>
              <a:gd name="connsiteY3" fmla="*/ 2495006 h 3666309"/>
              <a:gd name="connsiteX4" fmla="*/ 2473235 w 3644538"/>
              <a:gd name="connsiteY4" fmla="*/ 0 h 3666309"/>
              <a:gd name="connsiteX5" fmla="*/ 3644538 w 3644538"/>
              <a:gd name="connsiteY5" fmla="*/ 1171303 h 3666309"/>
              <a:gd name="connsiteX6" fmla="*/ 2473235 w 3644538"/>
              <a:gd name="connsiteY6" fmla="*/ 2342606 h 3666309"/>
              <a:gd name="connsiteX7" fmla="*/ 1301932 w 3644538"/>
              <a:gd name="connsiteY7" fmla="*/ 1171303 h 36663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644538" h="3666309">
                <a:moveTo>
                  <a:pt x="1171303" y="1323703"/>
                </a:moveTo>
                <a:lnTo>
                  <a:pt x="2342606" y="2495006"/>
                </a:lnTo>
                <a:lnTo>
                  <a:pt x="1171303" y="3666309"/>
                </a:lnTo>
                <a:lnTo>
                  <a:pt x="0" y="2495006"/>
                </a:lnTo>
                <a:close/>
                <a:moveTo>
                  <a:pt x="2473235" y="0"/>
                </a:moveTo>
                <a:lnTo>
                  <a:pt x="3644538" y="1171303"/>
                </a:lnTo>
                <a:lnTo>
                  <a:pt x="2473235" y="2342606"/>
                </a:lnTo>
                <a:lnTo>
                  <a:pt x="1301932" y="1171303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effectLst/>
        </p:spPr>
        <p:txBody>
          <a:bodyPr wrap="square" anchor="ctr">
            <a:noAutofit/>
          </a:bodyPr>
          <a:lstStyle>
            <a:lvl1pPr marL="0" marR="0" indent="0" algn="ctr" defTabSz="914446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00"/>
            </a:lvl1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20" name="자유형: 도형 19">
            <a:extLst>
              <a:ext uri="{FF2B5EF4-FFF2-40B4-BE49-F238E27FC236}">
                <a16:creationId xmlns:a16="http://schemas.microsoft.com/office/drawing/2014/main" id="{1D5AFB38-0AC4-4043-A23A-C86F3145AE10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5551710" y="296099"/>
            <a:ext cx="3644538" cy="3666309"/>
          </a:xfrm>
          <a:custGeom>
            <a:avLst/>
            <a:gdLst>
              <a:gd name="connsiteX0" fmla="*/ 1171303 w 3644538"/>
              <a:gd name="connsiteY0" fmla="*/ 1323703 h 3666309"/>
              <a:gd name="connsiteX1" fmla="*/ 2342606 w 3644538"/>
              <a:gd name="connsiteY1" fmla="*/ 2495006 h 3666309"/>
              <a:gd name="connsiteX2" fmla="*/ 1171303 w 3644538"/>
              <a:gd name="connsiteY2" fmla="*/ 3666309 h 3666309"/>
              <a:gd name="connsiteX3" fmla="*/ 0 w 3644538"/>
              <a:gd name="connsiteY3" fmla="*/ 2495006 h 3666309"/>
              <a:gd name="connsiteX4" fmla="*/ 2473235 w 3644538"/>
              <a:gd name="connsiteY4" fmla="*/ 0 h 3666309"/>
              <a:gd name="connsiteX5" fmla="*/ 3644538 w 3644538"/>
              <a:gd name="connsiteY5" fmla="*/ 1171303 h 3666309"/>
              <a:gd name="connsiteX6" fmla="*/ 2473235 w 3644538"/>
              <a:gd name="connsiteY6" fmla="*/ 2342606 h 3666309"/>
              <a:gd name="connsiteX7" fmla="*/ 1301932 w 3644538"/>
              <a:gd name="connsiteY7" fmla="*/ 1171303 h 36663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644538" h="3666309">
                <a:moveTo>
                  <a:pt x="1171303" y="1323703"/>
                </a:moveTo>
                <a:lnTo>
                  <a:pt x="2342606" y="2495006"/>
                </a:lnTo>
                <a:lnTo>
                  <a:pt x="1171303" y="3666309"/>
                </a:lnTo>
                <a:lnTo>
                  <a:pt x="0" y="2495006"/>
                </a:lnTo>
                <a:close/>
                <a:moveTo>
                  <a:pt x="2473235" y="0"/>
                </a:moveTo>
                <a:lnTo>
                  <a:pt x="3644538" y="1171303"/>
                </a:lnTo>
                <a:lnTo>
                  <a:pt x="2473235" y="2342606"/>
                </a:lnTo>
                <a:lnTo>
                  <a:pt x="1301932" y="1171303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effectLst/>
        </p:spPr>
        <p:txBody>
          <a:bodyPr wrap="square" anchor="ctr">
            <a:noAutofit/>
          </a:bodyPr>
          <a:lstStyle>
            <a:lvl1pPr marL="0" marR="0" indent="0" algn="ctr" defTabSz="914446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00"/>
            </a:lvl1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540859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609600" y="274637"/>
            <a:ext cx="10972800" cy="1143000"/>
          </a:xfrm>
          <a:prstGeom prst="rect">
            <a:avLst/>
          </a:prstGeom>
        </p:spPr>
        <p:txBody>
          <a:bodyPr vert="horz" lIns="121893" tIns="60946" rIns="121893" bIns="60946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121893" tIns="60946" rIns="121893" bIns="60946" rtlCol="0">
            <a:normAutofit/>
          </a:bodyPr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609601" y="6356356"/>
            <a:ext cx="2844800" cy="365125"/>
          </a:xfrm>
          <a:prstGeom prst="rect">
            <a:avLst/>
          </a:prstGeom>
        </p:spPr>
        <p:txBody>
          <a:bodyPr vert="horz" lIns="121893" tIns="60946" rIns="121893" bIns="60946" rtlCol="0" anchor="ctr"/>
          <a:lstStyle>
            <a:lvl1pPr algn="l" defTabSz="1218910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4165601" y="6356356"/>
            <a:ext cx="3860800" cy="365125"/>
          </a:xfrm>
          <a:prstGeom prst="rect">
            <a:avLst/>
          </a:prstGeom>
        </p:spPr>
        <p:txBody>
          <a:bodyPr vert="horz" lIns="121893" tIns="60946" rIns="121893" bIns="60946" rtlCol="0" anchor="ctr"/>
          <a:lstStyle>
            <a:lvl1pPr algn="ctr" defTabSz="1218910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8737600" y="6356356"/>
            <a:ext cx="2844800" cy="365125"/>
          </a:xfrm>
          <a:prstGeom prst="rect">
            <a:avLst/>
          </a:prstGeom>
        </p:spPr>
        <p:txBody>
          <a:bodyPr vert="horz" lIns="121893" tIns="60946" rIns="121893" bIns="60946" rtlCol="0" anchor="ctr"/>
          <a:lstStyle>
            <a:lvl1pPr algn="r" defTabSz="1218910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E481FC-077C-4006-9B25-9B5F2EA67EDA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18249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0" r:id="rId1"/>
    <p:sldLayoutId id="2147483711" r:id="rId2"/>
    <p:sldLayoutId id="2147483712" r:id="rId3"/>
    <p:sldLayoutId id="2147483713" r:id="rId4"/>
    <p:sldLayoutId id="2147483714" r:id="rId5"/>
    <p:sldLayoutId id="2147483715" r:id="rId6"/>
    <p:sldLayoutId id="2147483716" r:id="rId7"/>
    <p:sldLayoutId id="2147483717" r:id="rId8"/>
    <p:sldLayoutId id="2147483718" r:id="rId9"/>
    <p:sldLayoutId id="2147483719" r:id="rId10"/>
    <p:sldLayoutId id="2147483720" r:id="rId11"/>
  </p:sldLayoutIdLst>
  <p:hf hdr="0" ftr="0" dt="0"/>
  <p:txStyles>
    <p:titleStyle>
      <a:lvl1pPr algn="ctr" defTabSz="1218910" rtl="0" eaLnBrk="1" latinLnBrk="0" hangingPunct="1">
        <a:spcBef>
          <a:spcPct val="0"/>
        </a:spcBef>
        <a:buNone/>
        <a:defRPr sz="59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087" indent="-457087" algn="l" defTabSz="1218910" rtl="0" eaLnBrk="1" latinLnBrk="0" hangingPunct="1">
        <a:spcBef>
          <a:spcPct val="20000"/>
        </a:spcBef>
        <a:buFont typeface="Arial" panose="020B0604020202020204" pitchFamily="34" charset="0"/>
        <a:buChar char="•"/>
        <a:defRPr sz="4300" kern="1200">
          <a:solidFill>
            <a:schemeClr val="tx1"/>
          </a:solidFill>
          <a:latin typeface="+mn-lt"/>
          <a:ea typeface="+mn-ea"/>
          <a:cs typeface="+mn-cs"/>
        </a:defRPr>
      </a:lvl1pPr>
      <a:lvl2pPr marL="990366" indent="-380909" algn="l" defTabSz="1218910" rtl="0" eaLnBrk="1" latinLnBrk="0" hangingPunct="1">
        <a:spcBef>
          <a:spcPct val="20000"/>
        </a:spcBef>
        <a:buFont typeface="Arial" panose="020B0604020202020204" pitchFamily="34" charset="0"/>
        <a:buChar char="–"/>
        <a:defRPr sz="37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637" indent="-304724" algn="l" defTabSz="121891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088" indent="-304724" algn="l" defTabSz="1218910" rtl="0" eaLnBrk="1" latinLnBrk="0" hangingPunct="1">
        <a:spcBef>
          <a:spcPct val="20000"/>
        </a:spcBef>
        <a:buFont typeface="Arial" panose="020B0604020202020204" pitchFamily="34" charset="0"/>
        <a:buChar char="–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2545" indent="-304724" algn="l" defTabSz="1218910" rtl="0" eaLnBrk="1" latinLnBrk="0" hangingPunct="1">
        <a:spcBef>
          <a:spcPct val="20000"/>
        </a:spcBef>
        <a:buFont typeface="Arial" panose="020B0604020202020204" pitchFamily="34" charset="0"/>
        <a:buChar char="»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351995" indent="-304724" algn="l" defTabSz="1218910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3961452" indent="-304724" algn="l" defTabSz="1218910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570906" indent="-304724" algn="l" defTabSz="1218910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180357" indent="-304724" algn="l" defTabSz="1218910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121891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451" algn="l" defTabSz="121891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8910" algn="l" defTabSz="121891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364" algn="l" defTabSz="121891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7818" algn="l" defTabSz="121891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270" algn="l" defTabSz="121891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6719" algn="l" defTabSz="121891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176" algn="l" defTabSz="121891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5631" algn="l" defTabSz="121891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AutoShape 1"/>
          <p:cNvSpPr>
            <a:spLocks noChangeArrowheads="1"/>
          </p:cNvSpPr>
          <p:nvPr/>
        </p:nvSpPr>
        <p:spPr bwMode="auto">
          <a:xfrm>
            <a:off x="923495" y="6256099"/>
            <a:ext cx="2546608" cy="487035"/>
          </a:xfrm>
          <a:prstGeom prst="roundRect">
            <a:avLst>
              <a:gd name="adj" fmla="val 185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bg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bg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bg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bg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bg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pitchFamily="18" charset="0"/>
              </a:defRPr>
            </a:lvl9pPr>
          </a:lstStyle>
          <a:p>
            <a:pPr>
              <a:defRPr/>
            </a:pPr>
            <a:endParaRPr lang="pt-BR" altLang="pt-BR" sz="1389"/>
          </a:p>
        </p:txBody>
      </p:sp>
      <p:sp>
        <p:nvSpPr>
          <p:cNvPr id="1027" name="AutoShape 2"/>
          <p:cNvSpPr>
            <a:spLocks noChangeArrowheads="1"/>
          </p:cNvSpPr>
          <p:nvPr/>
        </p:nvSpPr>
        <p:spPr bwMode="auto">
          <a:xfrm>
            <a:off x="4207034" y="6256099"/>
            <a:ext cx="3777934" cy="487035"/>
          </a:xfrm>
          <a:prstGeom prst="roundRect">
            <a:avLst>
              <a:gd name="adj" fmla="val 185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bg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bg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bg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bg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bg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pitchFamily="18" charset="0"/>
              </a:defRPr>
            </a:lvl9pPr>
          </a:lstStyle>
          <a:p>
            <a:pPr>
              <a:defRPr/>
            </a:pPr>
            <a:endParaRPr lang="pt-BR" altLang="pt-BR" sz="1389"/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915334" y="609254"/>
            <a:ext cx="10327519" cy="11155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pt-BR"/>
              <a:t>Clique para editar o formato do título de texto</a:t>
            </a:r>
          </a:p>
        </p:txBody>
      </p:sp>
      <p:sp>
        <p:nvSpPr>
          <p:cNvPr id="1029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5334" y="1981220"/>
            <a:ext cx="10327519" cy="40874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pt-BR"/>
              <a:t>Clique para editar o formato do texto em estrutura de tópicos</a:t>
            </a:r>
          </a:p>
          <a:p>
            <a:pPr lvl="1"/>
            <a:r>
              <a:rPr lang="en-GB" altLang="pt-BR"/>
              <a:t>Segundo Nível da Estrutura de Tópicos</a:t>
            </a:r>
          </a:p>
          <a:p>
            <a:pPr lvl="2"/>
            <a:r>
              <a:rPr lang="en-GB" altLang="pt-BR"/>
              <a:t>Terceiro Nível da Estrutura de Tópicos</a:t>
            </a:r>
          </a:p>
          <a:p>
            <a:pPr lvl="3"/>
            <a:r>
              <a:rPr lang="en-GB" altLang="pt-BR"/>
              <a:t>Quarto Nível da Estrutura de Tópicos</a:t>
            </a:r>
          </a:p>
          <a:p>
            <a:pPr lvl="4"/>
            <a:r>
              <a:rPr lang="en-GB" altLang="pt-BR"/>
              <a:t>Quinto Nível da Estrutura de Tópicos</a:t>
            </a:r>
          </a:p>
          <a:p>
            <a:pPr lvl="4"/>
            <a:r>
              <a:rPr lang="en-GB" altLang="pt-BR"/>
              <a:t>Sexto Nível da Estrutura de Tópicos</a:t>
            </a:r>
          </a:p>
          <a:p>
            <a:pPr lvl="4"/>
            <a:r>
              <a:rPr lang="en-GB" altLang="pt-BR"/>
              <a:t>Sétimo Nível da Estrutura de Tópicos</a:t>
            </a:r>
          </a:p>
          <a:p>
            <a:pPr lvl="4"/>
            <a:r>
              <a:rPr lang="en-GB" altLang="pt-BR"/>
              <a:t>Oitavo Nível da Estrutura de Tópicos</a:t>
            </a:r>
          </a:p>
          <a:p>
            <a:pPr lvl="4"/>
            <a:r>
              <a:rPr lang="en-GB" altLang="pt-BR"/>
              <a:t>Nono Nível da Estrutura de Tópicos</a:t>
            </a:r>
          </a:p>
        </p:txBody>
      </p:sp>
    </p:spTree>
    <p:extLst>
      <p:ext uri="{BB962C8B-B14F-4D97-AF65-F5344CB8AC3E}">
        <p14:creationId xmlns:p14="http://schemas.microsoft.com/office/powerpoint/2010/main" val="12591679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2" r:id="rId1"/>
    <p:sldLayoutId id="2147483723" r:id="rId2"/>
    <p:sldLayoutId id="2147483724" r:id="rId3"/>
    <p:sldLayoutId id="2147483725" r:id="rId4"/>
    <p:sldLayoutId id="2147483726" r:id="rId5"/>
    <p:sldLayoutId id="2147483727" r:id="rId6"/>
    <p:sldLayoutId id="2147483728" r:id="rId7"/>
    <p:sldLayoutId id="2147483729" r:id="rId8"/>
    <p:sldLayoutId id="2147483730" r:id="rId9"/>
    <p:sldLayoutId id="2147483731" r:id="rId10"/>
    <p:sldLayoutId id="2147483732" r:id="rId11"/>
    <p:sldLayoutId id="2147483733" r:id="rId12"/>
  </p:sldLayoutIdLst>
  <p:hf hdr="0" ftr="0" dt="0"/>
  <p:txStyles>
    <p:titleStyle>
      <a:lvl1pPr algn="ctr" defTabSz="26003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3299">
          <a:solidFill>
            <a:srgbClr val="000000"/>
          </a:solidFill>
          <a:latin typeface="+mj-lt"/>
          <a:ea typeface="+mj-ea"/>
          <a:cs typeface="+mj-cs"/>
        </a:defRPr>
      </a:lvl1pPr>
      <a:lvl2pPr algn="ctr" defTabSz="26003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3299">
          <a:solidFill>
            <a:srgbClr val="000000"/>
          </a:solidFill>
          <a:latin typeface="Times New Roman" pitchFamily="18" charset="0"/>
        </a:defRPr>
      </a:lvl2pPr>
      <a:lvl3pPr algn="ctr" defTabSz="26003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3299">
          <a:solidFill>
            <a:srgbClr val="000000"/>
          </a:solidFill>
          <a:latin typeface="Times New Roman" pitchFamily="18" charset="0"/>
        </a:defRPr>
      </a:lvl3pPr>
      <a:lvl4pPr algn="ctr" defTabSz="26003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3299">
          <a:solidFill>
            <a:srgbClr val="000000"/>
          </a:solidFill>
          <a:latin typeface="Times New Roman" pitchFamily="18" charset="0"/>
        </a:defRPr>
      </a:lvl4pPr>
      <a:lvl5pPr algn="ctr" defTabSz="26003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3299">
          <a:solidFill>
            <a:srgbClr val="000000"/>
          </a:solidFill>
          <a:latin typeface="Times New Roman" pitchFamily="18" charset="0"/>
        </a:defRPr>
      </a:lvl5pPr>
      <a:lvl6pPr marL="264627" algn="l" defTabSz="26003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547">
          <a:solidFill>
            <a:srgbClr val="000000"/>
          </a:solidFill>
          <a:latin typeface="Times New Roman" pitchFamily="18" charset="0"/>
        </a:defRPr>
      </a:lvl6pPr>
      <a:lvl7pPr marL="529255" algn="l" defTabSz="26003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547">
          <a:solidFill>
            <a:srgbClr val="000000"/>
          </a:solidFill>
          <a:latin typeface="Times New Roman" pitchFamily="18" charset="0"/>
        </a:defRPr>
      </a:lvl7pPr>
      <a:lvl8pPr marL="793882" algn="l" defTabSz="26003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547">
          <a:solidFill>
            <a:srgbClr val="000000"/>
          </a:solidFill>
          <a:latin typeface="Times New Roman" pitchFamily="18" charset="0"/>
        </a:defRPr>
      </a:lvl8pPr>
      <a:lvl9pPr marL="1058509" algn="l" defTabSz="26003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547">
          <a:solidFill>
            <a:srgbClr val="000000"/>
          </a:solidFill>
          <a:latin typeface="Times New Roman" pitchFamily="18" charset="0"/>
        </a:defRPr>
      </a:lvl9pPr>
    </p:titleStyle>
    <p:bodyStyle>
      <a:lvl1pPr marL="228793" indent="-228793" algn="l" defTabSz="260033" rtl="0" eaLnBrk="0" fontAlgn="base" hangingPunct="0">
        <a:spcBef>
          <a:spcPts val="593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buChar char="•"/>
        <a:defRPr sz="2373">
          <a:solidFill>
            <a:srgbClr val="000000"/>
          </a:solidFill>
          <a:latin typeface="+mn-lt"/>
          <a:ea typeface="+mn-ea"/>
          <a:cs typeface="+mn-cs"/>
        </a:defRPr>
      </a:lvl1pPr>
      <a:lvl2pPr marL="529255" indent="-203984" algn="l" defTabSz="260033" rtl="0" eaLnBrk="0" fontAlgn="base" hangingPunct="0">
        <a:spcBef>
          <a:spcPts val="521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buChar char="–"/>
        <a:defRPr sz="2084">
          <a:solidFill>
            <a:srgbClr val="000000"/>
          </a:solidFill>
          <a:latin typeface="+mn-lt"/>
        </a:defRPr>
      </a:lvl2pPr>
      <a:lvl3pPr marL="825123" indent="-143340" algn="l" defTabSz="260033" rtl="0" eaLnBrk="0" fontAlgn="base" hangingPunct="0">
        <a:spcBef>
          <a:spcPts val="449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buChar char="•"/>
        <a:defRPr sz="1794">
          <a:solidFill>
            <a:srgbClr val="000000"/>
          </a:solidFill>
          <a:latin typeface="+mn-lt"/>
        </a:defRPr>
      </a:lvl3pPr>
      <a:lvl4pPr marL="1190823" indent="-169987" algn="l" defTabSz="260033" rtl="0" eaLnBrk="0" fontAlgn="base" hangingPunct="0">
        <a:spcBef>
          <a:spcPts val="376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buChar char="–"/>
        <a:defRPr sz="1505">
          <a:solidFill>
            <a:srgbClr val="000000"/>
          </a:solidFill>
          <a:latin typeface="+mn-lt"/>
        </a:defRPr>
      </a:lvl4pPr>
      <a:lvl5pPr marL="1505987" indent="-162636" algn="l" defTabSz="260033" rtl="0" eaLnBrk="0" fontAlgn="base" hangingPunct="0">
        <a:spcBef>
          <a:spcPts val="376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buChar char="•"/>
        <a:defRPr sz="1505">
          <a:solidFill>
            <a:srgbClr val="000000"/>
          </a:solidFill>
          <a:latin typeface="+mn-lt"/>
        </a:defRPr>
      </a:lvl5pPr>
      <a:lvl6pPr marL="1770615" indent="-162636" algn="l" defTabSz="260033" rtl="0" eaLnBrk="0" fontAlgn="base" hangingPunct="0">
        <a:spcBef>
          <a:spcPts val="376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buChar char="•"/>
        <a:defRPr sz="1505">
          <a:solidFill>
            <a:srgbClr val="000000"/>
          </a:solidFill>
          <a:latin typeface="+mn-lt"/>
        </a:defRPr>
      </a:lvl6pPr>
      <a:lvl7pPr marL="2035242" indent="-162636" algn="l" defTabSz="260033" rtl="0" eaLnBrk="0" fontAlgn="base" hangingPunct="0">
        <a:spcBef>
          <a:spcPts val="376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buChar char="•"/>
        <a:defRPr sz="1505">
          <a:solidFill>
            <a:srgbClr val="000000"/>
          </a:solidFill>
          <a:latin typeface="+mn-lt"/>
        </a:defRPr>
      </a:lvl7pPr>
      <a:lvl8pPr marL="2299869" indent="-162636" algn="l" defTabSz="260033" rtl="0" eaLnBrk="0" fontAlgn="base" hangingPunct="0">
        <a:spcBef>
          <a:spcPts val="376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buChar char="•"/>
        <a:defRPr sz="1505">
          <a:solidFill>
            <a:srgbClr val="000000"/>
          </a:solidFill>
          <a:latin typeface="+mn-lt"/>
        </a:defRPr>
      </a:lvl8pPr>
      <a:lvl9pPr marL="2564497" indent="-162636" algn="l" defTabSz="260033" rtl="0" eaLnBrk="0" fontAlgn="base" hangingPunct="0">
        <a:spcBef>
          <a:spcPts val="376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buChar char="•"/>
        <a:defRPr sz="1505">
          <a:solidFill>
            <a:srgbClr val="000000"/>
          </a:solidFill>
          <a:latin typeface="+mn-lt"/>
        </a:defRPr>
      </a:lvl9pPr>
    </p:bodyStyle>
    <p:otherStyle>
      <a:defPPr>
        <a:defRPr lang="pt-BR"/>
      </a:defPPr>
      <a:lvl1pPr marL="0" algn="l" defTabSz="529255" rtl="0" eaLnBrk="1" latinLnBrk="0" hangingPunct="1">
        <a:defRPr sz="1042" kern="1200">
          <a:solidFill>
            <a:schemeClr val="tx1"/>
          </a:solidFill>
          <a:latin typeface="+mn-lt"/>
          <a:ea typeface="+mn-ea"/>
          <a:cs typeface="+mn-cs"/>
        </a:defRPr>
      </a:lvl1pPr>
      <a:lvl2pPr marL="264627" algn="l" defTabSz="529255" rtl="0" eaLnBrk="1" latinLnBrk="0" hangingPunct="1">
        <a:defRPr sz="1042" kern="1200">
          <a:solidFill>
            <a:schemeClr val="tx1"/>
          </a:solidFill>
          <a:latin typeface="+mn-lt"/>
          <a:ea typeface="+mn-ea"/>
          <a:cs typeface="+mn-cs"/>
        </a:defRPr>
      </a:lvl2pPr>
      <a:lvl3pPr marL="529255" algn="l" defTabSz="529255" rtl="0" eaLnBrk="1" latinLnBrk="0" hangingPunct="1">
        <a:defRPr sz="1042" kern="1200">
          <a:solidFill>
            <a:schemeClr val="tx1"/>
          </a:solidFill>
          <a:latin typeface="+mn-lt"/>
          <a:ea typeface="+mn-ea"/>
          <a:cs typeface="+mn-cs"/>
        </a:defRPr>
      </a:lvl3pPr>
      <a:lvl4pPr marL="793882" algn="l" defTabSz="529255" rtl="0" eaLnBrk="1" latinLnBrk="0" hangingPunct="1">
        <a:defRPr sz="1042" kern="1200">
          <a:solidFill>
            <a:schemeClr val="tx1"/>
          </a:solidFill>
          <a:latin typeface="+mn-lt"/>
          <a:ea typeface="+mn-ea"/>
          <a:cs typeface="+mn-cs"/>
        </a:defRPr>
      </a:lvl4pPr>
      <a:lvl5pPr marL="1058509" algn="l" defTabSz="529255" rtl="0" eaLnBrk="1" latinLnBrk="0" hangingPunct="1">
        <a:defRPr sz="1042" kern="1200">
          <a:solidFill>
            <a:schemeClr val="tx1"/>
          </a:solidFill>
          <a:latin typeface="+mn-lt"/>
          <a:ea typeface="+mn-ea"/>
          <a:cs typeface="+mn-cs"/>
        </a:defRPr>
      </a:lvl5pPr>
      <a:lvl6pPr marL="1323137" algn="l" defTabSz="529255" rtl="0" eaLnBrk="1" latinLnBrk="0" hangingPunct="1">
        <a:defRPr sz="1042" kern="1200">
          <a:solidFill>
            <a:schemeClr val="tx1"/>
          </a:solidFill>
          <a:latin typeface="+mn-lt"/>
          <a:ea typeface="+mn-ea"/>
          <a:cs typeface="+mn-cs"/>
        </a:defRPr>
      </a:lvl6pPr>
      <a:lvl7pPr marL="1587764" algn="l" defTabSz="529255" rtl="0" eaLnBrk="1" latinLnBrk="0" hangingPunct="1">
        <a:defRPr sz="1042" kern="1200">
          <a:solidFill>
            <a:schemeClr val="tx1"/>
          </a:solidFill>
          <a:latin typeface="+mn-lt"/>
          <a:ea typeface="+mn-ea"/>
          <a:cs typeface="+mn-cs"/>
        </a:defRPr>
      </a:lvl7pPr>
      <a:lvl8pPr marL="1852392" algn="l" defTabSz="529255" rtl="0" eaLnBrk="1" latinLnBrk="0" hangingPunct="1">
        <a:defRPr sz="1042" kern="1200">
          <a:solidFill>
            <a:schemeClr val="tx1"/>
          </a:solidFill>
          <a:latin typeface="+mn-lt"/>
          <a:ea typeface="+mn-ea"/>
          <a:cs typeface="+mn-cs"/>
        </a:defRPr>
      </a:lvl8pPr>
      <a:lvl9pPr marL="2117019" algn="l" defTabSz="529255" rtl="0" eaLnBrk="1" latinLnBrk="0" hangingPunct="1">
        <a:defRPr sz="104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12.xml"/><Relationship Id="rId1" Type="http://schemas.openxmlformats.org/officeDocument/2006/relationships/themeOverride" Target="../theme/themeOverride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3.xml"/><Relationship Id="rId1" Type="http://schemas.openxmlformats.org/officeDocument/2006/relationships/themeOverride" Target="../theme/themeOverride2.xml"/><Relationship Id="rId5" Type="http://schemas.openxmlformats.org/officeDocument/2006/relationships/image" Target="../media/image7.png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7.png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slideLayout" Target="../slideLayouts/slideLayout18.xml"/><Relationship Id="rId1" Type="http://schemas.openxmlformats.org/officeDocument/2006/relationships/themeOverride" Target="../theme/themeOverride3.xml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13" Type="http://schemas.openxmlformats.org/officeDocument/2006/relationships/image" Target="../media/image20.jpeg"/><Relationship Id="rId3" Type="http://schemas.openxmlformats.org/officeDocument/2006/relationships/chart" Target="../charts/chart1.xml"/><Relationship Id="rId7" Type="http://schemas.openxmlformats.org/officeDocument/2006/relationships/image" Target="../media/image14.jpeg"/><Relationship Id="rId12" Type="http://schemas.openxmlformats.org/officeDocument/2006/relationships/image" Target="../media/image1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eg"/><Relationship Id="rId11" Type="http://schemas.openxmlformats.org/officeDocument/2006/relationships/image" Target="../media/image18.png"/><Relationship Id="rId5" Type="http://schemas.openxmlformats.org/officeDocument/2006/relationships/image" Target="../media/image12.png"/><Relationship Id="rId10" Type="http://schemas.openxmlformats.org/officeDocument/2006/relationships/image" Target="../media/image17.jpeg"/><Relationship Id="rId4" Type="http://schemas.openxmlformats.org/officeDocument/2006/relationships/image" Target="../media/image7.png"/><Relationship Id="rId9" Type="http://schemas.openxmlformats.org/officeDocument/2006/relationships/image" Target="../media/image16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jpeg"/><Relationship Id="rId3" Type="http://schemas.openxmlformats.org/officeDocument/2006/relationships/image" Target="../media/image7.png"/><Relationship Id="rId7" Type="http://schemas.openxmlformats.org/officeDocument/2006/relationships/image" Target="../media/image2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2.xml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jpeg"/><Relationship Id="rId3" Type="http://schemas.openxmlformats.org/officeDocument/2006/relationships/chart" Target="../charts/chart3.xml"/><Relationship Id="rId7" Type="http://schemas.openxmlformats.org/officeDocument/2006/relationships/image" Target="../media/image2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jpeg"/><Relationship Id="rId5" Type="http://schemas.openxmlformats.org/officeDocument/2006/relationships/image" Target="../media/image25.jpeg"/><Relationship Id="rId4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7" Type="http://schemas.openxmlformats.org/officeDocument/2006/relationships/image" Target="../media/image30.png"/><Relationship Id="rId2" Type="http://schemas.openxmlformats.org/officeDocument/2006/relationships/slideLayout" Target="../slideLayouts/slideLayout13.xml"/><Relationship Id="rId1" Type="http://schemas.openxmlformats.org/officeDocument/2006/relationships/themeOverride" Target="../theme/themeOverride4.xml"/><Relationship Id="rId6" Type="http://schemas.openxmlformats.org/officeDocument/2006/relationships/image" Target="../media/image7.png"/><Relationship Id="rId5" Type="http://schemas.microsoft.com/office/2007/relationships/hdphoto" Target="../media/hdphoto1.wdp"/><Relationship Id="rId4" Type="http://schemas.openxmlformats.org/officeDocument/2006/relationships/image" Target="../media/image29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31.png"/><Relationship Id="rId7" Type="http://schemas.openxmlformats.org/officeDocument/2006/relationships/image" Target="../media/image35.png"/><Relationship Id="rId12" Type="http://schemas.openxmlformats.org/officeDocument/2006/relationships/image" Target="../media/image7.png"/><Relationship Id="rId2" Type="http://schemas.openxmlformats.org/officeDocument/2006/relationships/slideLayout" Target="../slideLayouts/slideLayout12.xml"/><Relationship Id="rId1" Type="http://schemas.openxmlformats.org/officeDocument/2006/relationships/themeOverride" Target="../theme/themeOverride5.xml"/><Relationship Id="rId6" Type="http://schemas.openxmlformats.org/officeDocument/2006/relationships/image" Target="../media/image34.png"/><Relationship Id="rId11" Type="http://schemas.openxmlformats.org/officeDocument/2006/relationships/image" Target="../media/image39.png"/><Relationship Id="rId5" Type="http://schemas.openxmlformats.org/officeDocument/2006/relationships/image" Target="../media/image33.png"/><Relationship Id="rId10" Type="http://schemas.openxmlformats.org/officeDocument/2006/relationships/image" Target="../media/image38.png"/><Relationship Id="rId4" Type="http://schemas.openxmlformats.org/officeDocument/2006/relationships/image" Target="../media/image32.png"/><Relationship Id="rId9" Type="http://schemas.openxmlformats.org/officeDocument/2006/relationships/image" Target="../media/image37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13" Type="http://schemas.openxmlformats.org/officeDocument/2006/relationships/image" Target="../media/image46.png"/><Relationship Id="rId3" Type="http://schemas.openxmlformats.org/officeDocument/2006/relationships/notesSlide" Target="../notesSlides/notesSlide8.xml"/><Relationship Id="rId7" Type="http://schemas.openxmlformats.org/officeDocument/2006/relationships/image" Target="../media/image7.png"/><Relationship Id="rId12" Type="http://schemas.openxmlformats.org/officeDocument/2006/relationships/image" Target="../media/image45.png"/><Relationship Id="rId2" Type="http://schemas.openxmlformats.org/officeDocument/2006/relationships/slideLayout" Target="../slideLayouts/slideLayout12.xml"/><Relationship Id="rId16" Type="http://schemas.openxmlformats.org/officeDocument/2006/relationships/image" Target="../media/image49.png"/><Relationship Id="rId1" Type="http://schemas.openxmlformats.org/officeDocument/2006/relationships/themeOverride" Target="../theme/themeOverride6.xml"/><Relationship Id="rId6" Type="http://schemas.openxmlformats.org/officeDocument/2006/relationships/image" Target="../media/image42.png"/><Relationship Id="rId11" Type="http://schemas.microsoft.com/office/2007/relationships/hdphoto" Target="../media/hdphoto3.wdp"/><Relationship Id="rId5" Type="http://schemas.openxmlformats.org/officeDocument/2006/relationships/image" Target="../media/image41.png"/><Relationship Id="rId15" Type="http://schemas.openxmlformats.org/officeDocument/2006/relationships/image" Target="../media/image48.png"/><Relationship Id="rId10" Type="http://schemas.openxmlformats.org/officeDocument/2006/relationships/image" Target="../media/image44.png"/><Relationship Id="rId4" Type="http://schemas.openxmlformats.org/officeDocument/2006/relationships/image" Target="../media/image40.png"/><Relationship Id="rId9" Type="http://schemas.microsoft.com/office/2007/relationships/hdphoto" Target="../media/hdphoto2.wdp"/><Relationship Id="rId14" Type="http://schemas.openxmlformats.org/officeDocument/2006/relationships/image" Target="../media/image4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7.png"/><Relationship Id="rId4" Type="http://schemas.openxmlformats.org/officeDocument/2006/relationships/image" Target="../media/image5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Relationship Id="rId5" Type="http://schemas.openxmlformats.org/officeDocument/2006/relationships/chart" Target="../charts/chart6.xml"/><Relationship Id="rId4" Type="http://schemas.openxmlformats.org/officeDocument/2006/relationships/image" Target="../media/image7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chart" Target="../charts/chart7.xml"/><Relationship Id="rId7" Type="http://schemas.openxmlformats.org/officeDocument/2006/relationships/image" Target="../media/image5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3.jpeg"/><Relationship Id="rId5" Type="http://schemas.openxmlformats.org/officeDocument/2006/relationships/image" Target="../media/image52.jpg"/><Relationship Id="rId4" Type="http://schemas.openxmlformats.org/officeDocument/2006/relationships/chart" Target="../charts/chart8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/><Relationship Id="rId3" Type="http://schemas.openxmlformats.org/officeDocument/2006/relationships/chart" Target="../charts/chart9.xml"/><Relationship Id="rId7" Type="http://schemas.openxmlformats.org/officeDocument/2006/relationships/image" Target="../media/image58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7.jpeg"/><Relationship Id="rId5" Type="http://schemas.openxmlformats.org/officeDocument/2006/relationships/image" Target="../media/image56.jpeg"/><Relationship Id="rId4" Type="http://schemas.openxmlformats.org/officeDocument/2006/relationships/image" Target="../media/image55.jpeg"/><Relationship Id="rId9" Type="http://schemas.openxmlformats.org/officeDocument/2006/relationships/image" Target="../media/image7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chart" Target="../charts/chart10.xml"/><Relationship Id="rId3" Type="http://schemas.openxmlformats.org/officeDocument/2006/relationships/image" Target="../media/image60.png"/><Relationship Id="rId7" Type="http://schemas.openxmlformats.org/officeDocument/2006/relationships/image" Target="../media/image6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3.xml"/><Relationship Id="rId6" Type="http://schemas.microsoft.com/office/2007/relationships/hdphoto" Target="../media/hdphoto5.wdp"/><Relationship Id="rId5" Type="http://schemas.openxmlformats.org/officeDocument/2006/relationships/image" Target="../media/image61.png"/><Relationship Id="rId4" Type="http://schemas.microsoft.com/office/2007/relationships/hdphoto" Target="../media/hdphoto4.wdp"/><Relationship Id="rId9" Type="http://schemas.openxmlformats.org/officeDocument/2006/relationships/image" Target="../media/image7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png"/><Relationship Id="rId3" Type="http://schemas.openxmlformats.org/officeDocument/2006/relationships/notesSlide" Target="../notesSlides/notesSlide15.xml"/><Relationship Id="rId7" Type="http://schemas.microsoft.com/office/2007/relationships/hdphoto" Target="../media/hdphoto7.wdp"/><Relationship Id="rId2" Type="http://schemas.openxmlformats.org/officeDocument/2006/relationships/slideLayout" Target="../slideLayouts/slideLayout13.xml"/><Relationship Id="rId1" Type="http://schemas.openxmlformats.org/officeDocument/2006/relationships/themeOverride" Target="../theme/themeOverride7.xml"/><Relationship Id="rId6" Type="http://schemas.openxmlformats.org/officeDocument/2006/relationships/image" Target="../media/image64.png"/><Relationship Id="rId5" Type="http://schemas.microsoft.com/office/2007/relationships/hdphoto" Target="../media/hdphoto6.wdp"/><Relationship Id="rId4" Type="http://schemas.openxmlformats.org/officeDocument/2006/relationships/image" Target="../media/image63.png"/><Relationship Id="rId9" Type="http://schemas.openxmlformats.org/officeDocument/2006/relationships/image" Target="../media/image7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jpeg"/><Relationship Id="rId13" Type="http://schemas.openxmlformats.org/officeDocument/2006/relationships/image" Target="../media/image7.png"/><Relationship Id="rId3" Type="http://schemas.openxmlformats.org/officeDocument/2006/relationships/notesSlide" Target="../notesSlides/notesSlide16.xml"/><Relationship Id="rId7" Type="http://schemas.openxmlformats.org/officeDocument/2006/relationships/image" Target="../media/image56.jpeg"/><Relationship Id="rId12" Type="http://schemas.openxmlformats.org/officeDocument/2006/relationships/image" Target="../media/image72.jpeg"/><Relationship Id="rId2" Type="http://schemas.openxmlformats.org/officeDocument/2006/relationships/slideLayout" Target="../slideLayouts/slideLayout13.xml"/><Relationship Id="rId1" Type="http://schemas.openxmlformats.org/officeDocument/2006/relationships/themeOverride" Target="../theme/themeOverride8.xml"/><Relationship Id="rId6" Type="http://schemas.openxmlformats.org/officeDocument/2006/relationships/image" Target="../media/image68.jpeg"/><Relationship Id="rId11" Type="http://schemas.openxmlformats.org/officeDocument/2006/relationships/image" Target="../media/image55.jpeg"/><Relationship Id="rId5" Type="http://schemas.openxmlformats.org/officeDocument/2006/relationships/image" Target="../media/image67.jpeg"/><Relationship Id="rId10" Type="http://schemas.openxmlformats.org/officeDocument/2006/relationships/image" Target="../media/image71.jpeg"/><Relationship Id="rId4" Type="http://schemas.openxmlformats.org/officeDocument/2006/relationships/image" Target="../media/image66.jpeg"/><Relationship Id="rId9" Type="http://schemas.openxmlformats.org/officeDocument/2006/relationships/image" Target="../media/image70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aixaDeTexto 7"/>
          <p:cNvSpPr txBox="1"/>
          <p:nvPr/>
        </p:nvSpPr>
        <p:spPr>
          <a:xfrm>
            <a:off x="1" y="3760588"/>
            <a:ext cx="12191999" cy="892548"/>
          </a:xfrm>
          <a:prstGeom prst="rect">
            <a:avLst/>
          </a:prstGeom>
          <a:noFill/>
        </p:spPr>
        <p:txBody>
          <a:bodyPr wrap="square" lIns="91422" tIns="45718" rIns="91422" bIns="45718" rtlCol="0">
            <a:spAutoFit/>
          </a:bodyPr>
          <a:lstStyle/>
          <a:p>
            <a:pPr marL="0" marR="0" lvl="0" indent="0" algn="ctr" defTabSz="9040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2800" b="1" noProof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/>
                <a:cs typeface="Times New Roman" panose="02020603050405020304" pitchFamily="18" charset="0"/>
              </a:rPr>
              <a:t>SECRETARIA GERAL</a:t>
            </a:r>
          </a:p>
          <a:p>
            <a:pPr marL="0" marR="0" lvl="0" indent="0" algn="ctr" defTabSz="9040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2400" b="1" noProof="0" dirty="0" smtClean="0">
                <a:solidFill>
                  <a:srgbClr val="004F8A"/>
                </a:solidFill>
                <a:latin typeface="Calibri"/>
                <a:cs typeface="Times New Roman" panose="02020603050405020304" pitchFamily="18" charset="0"/>
              </a:rPr>
              <a:t>DEPARTAMENTO DO PROGRAMA CALHA NORTE</a:t>
            </a:r>
            <a:endParaRPr kumimoji="0" lang="pt-BR" sz="2400" b="1" i="0" u="none" strike="noStrike" kern="1200" cap="none" spc="0" normalizeH="0" baseline="0" noProof="0" dirty="0">
              <a:ln>
                <a:noFill/>
              </a:ln>
              <a:solidFill>
                <a:srgbClr val="004F8A"/>
              </a:solidFill>
              <a:uLnTx/>
              <a:uFillTx/>
              <a:latin typeface="Calibri"/>
              <a:cs typeface="Times New Roman" panose="02020603050405020304" pitchFamily="18" charset="0"/>
            </a:endParaRPr>
          </a:p>
        </p:txBody>
      </p:sp>
      <p:grpSp>
        <p:nvGrpSpPr>
          <p:cNvPr id="2" name="Agrupar 1"/>
          <p:cNvGrpSpPr>
            <a:grpSpLocks noChangeAspect="1"/>
          </p:cNvGrpSpPr>
          <p:nvPr/>
        </p:nvGrpSpPr>
        <p:grpSpPr>
          <a:xfrm>
            <a:off x="5447928" y="1124744"/>
            <a:ext cx="1548948" cy="2145524"/>
            <a:chOff x="4922553" y="702231"/>
            <a:chExt cx="2346894" cy="3250794"/>
          </a:xfrm>
        </p:grpSpPr>
        <p:pic>
          <p:nvPicPr>
            <p:cNvPr id="10" name="Picture 2" descr="Resultado de imagem para ministério da defesa"/>
            <p:cNvPicPr>
              <a:picLocks noChangeAspect="1" noChangeArrowheads="1"/>
            </p:cNvPicPr>
            <p:nvPr/>
          </p:nvPicPr>
          <p:blipFill>
            <a:blip r:embed="rId3" cstate="print"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22553" y="750356"/>
              <a:ext cx="2346894" cy="320266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28" name="Picture 4" descr="Imagem relacionada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1191" y="702231"/>
              <a:ext cx="2049615" cy="20556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" name="Espaço Reservado para Número de Slide 2"/>
          <p:cNvSpPr>
            <a:spLocks noGrp="1"/>
          </p:cNvSpPr>
          <p:nvPr>
            <p:ph type="sldNum" sz="quarter" idx="4294967295"/>
          </p:nvPr>
        </p:nvSpPr>
        <p:spPr>
          <a:xfrm>
            <a:off x="9347200" y="5867400"/>
            <a:ext cx="284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r" defTabSz="12189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BE481FC-077C-4006-9B25-9B5F2EA67EDA}" type="slidenum">
              <a:rPr kumimoji="0" lang="pt-BR" sz="1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121891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pt-BR" sz="16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1" name="Imagem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732069" y="34022"/>
            <a:ext cx="1448792" cy="790254"/>
          </a:xfrm>
          <a:prstGeom prst="rect">
            <a:avLst/>
          </a:prstGeom>
        </p:spPr>
      </p:pic>
      <p:sp>
        <p:nvSpPr>
          <p:cNvPr id="5" name="CaixaDeTexto 4"/>
          <p:cNvSpPr txBox="1"/>
          <p:nvPr/>
        </p:nvSpPr>
        <p:spPr>
          <a:xfrm>
            <a:off x="0" y="5013176"/>
            <a:ext cx="1219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400" b="1" dirty="0" smtClean="0">
                <a:solidFill>
                  <a:srgbClr val="004F8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APRESENTAÇÃO DE DADOS DO PCN</a:t>
            </a:r>
          </a:p>
          <a:p>
            <a:pPr algn="ctr"/>
            <a:r>
              <a:rPr lang="pt-BR" sz="2400" b="1" dirty="0" smtClean="0">
                <a:solidFill>
                  <a:srgbClr val="004F8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11 </a:t>
            </a:r>
            <a:r>
              <a:rPr lang="pt-BR" sz="2400" b="1" dirty="0" smtClean="0">
                <a:solidFill>
                  <a:srgbClr val="004F8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ABR 2023</a:t>
            </a:r>
          </a:p>
        </p:txBody>
      </p:sp>
    </p:spTree>
    <p:extLst>
      <p:ext uri="{BB962C8B-B14F-4D97-AF65-F5344CB8AC3E}">
        <p14:creationId xmlns:p14="http://schemas.microsoft.com/office/powerpoint/2010/main" val="204516179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Vídeo DPCN - ASCOM-MD Abr 22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0821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Espaço Reservado para Conteúdo 1"/>
          <p:cNvSpPr>
            <a:spLocks noGrp="1"/>
          </p:cNvSpPr>
          <p:nvPr>
            <p:ph idx="1"/>
          </p:nvPr>
        </p:nvSpPr>
        <p:spPr>
          <a:xfrm>
            <a:off x="5447928" y="1556792"/>
            <a:ext cx="5760640" cy="3600400"/>
          </a:xfrm>
        </p:spPr>
        <p:txBody>
          <a:bodyPr>
            <a:noAutofit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pt-BR" sz="2000" dirty="0"/>
              <a:t>                   </a:t>
            </a:r>
            <a:r>
              <a:rPr lang="pt-BR" sz="2000" dirty="0" smtClean="0"/>
              <a:t>Contribuir </a:t>
            </a:r>
            <a:r>
              <a:rPr lang="pt-BR" sz="2000" dirty="0"/>
              <a:t>para a </a:t>
            </a:r>
            <a:r>
              <a:rPr lang="pt-BR" sz="2000" b="1" dirty="0"/>
              <a:t>manutenção da Soberania Nacional </a:t>
            </a:r>
            <a:r>
              <a:rPr lang="pt-BR" sz="2000" dirty="0"/>
              <a:t>e </a:t>
            </a:r>
            <a:r>
              <a:rPr lang="pt-BR" sz="2000" b="1" dirty="0"/>
              <a:t>Integridade Territorial </a:t>
            </a:r>
            <a:r>
              <a:rPr lang="pt-BR" sz="2000" dirty="0"/>
              <a:t>e para a promoção do </a:t>
            </a:r>
            <a:r>
              <a:rPr lang="pt-BR" sz="2000" b="1" dirty="0"/>
              <a:t>desenvolvimento </a:t>
            </a:r>
            <a:r>
              <a:rPr lang="pt-BR" sz="2000" dirty="0"/>
              <a:t>na área de atuação do Programa Calha Norte, </a:t>
            </a:r>
            <a:r>
              <a:rPr lang="pt-BR" altLang="pt-BR" sz="2000" dirty="0" smtClean="0"/>
              <a:t>aumentando</a:t>
            </a:r>
            <a:r>
              <a:rPr lang="pt-BR" altLang="pt-BR" sz="2000" b="1" dirty="0" smtClean="0"/>
              <a:t> </a:t>
            </a:r>
            <a:r>
              <a:rPr lang="pt-BR" altLang="pt-BR" sz="2000" b="1" dirty="0"/>
              <a:t>a presença do Poder Público </a:t>
            </a:r>
            <a:r>
              <a:rPr lang="pt-BR" altLang="pt-BR" sz="2000" dirty="0"/>
              <a:t>na região, </a:t>
            </a:r>
            <a:r>
              <a:rPr lang="pt-BR" altLang="pt-BR" sz="2000" dirty="0" smtClean="0"/>
              <a:t>proporcionando </a:t>
            </a:r>
            <a:r>
              <a:rPr lang="pt-BR" altLang="pt-BR" sz="2000" b="1" dirty="0"/>
              <a:t>assistência às </a:t>
            </a:r>
            <a:r>
              <a:rPr lang="pt-BR" altLang="pt-BR" sz="2000" b="1" dirty="0" smtClean="0"/>
              <a:t>populações</a:t>
            </a:r>
            <a:r>
              <a:rPr lang="pt-BR" altLang="pt-BR" sz="2000" b="1" dirty="0"/>
              <a:t>, </a:t>
            </a:r>
            <a:r>
              <a:rPr lang="pt-BR" altLang="pt-BR" sz="2000" dirty="0"/>
              <a:t>fixando</a:t>
            </a:r>
            <a:r>
              <a:rPr lang="pt-BR" altLang="pt-BR" sz="2000" b="1" dirty="0"/>
              <a:t> o homem </a:t>
            </a:r>
            <a:r>
              <a:rPr lang="pt-BR" altLang="pt-BR" sz="2000" dirty="0"/>
              <a:t>na </a:t>
            </a:r>
            <a:r>
              <a:rPr lang="pt-BR" altLang="pt-BR" sz="2000" dirty="0" smtClean="0"/>
              <a:t>Região e </a:t>
            </a:r>
            <a:r>
              <a:rPr lang="pt-BR" altLang="pt-BR" sz="2000" dirty="0"/>
              <a:t>contribuindo para a </a:t>
            </a:r>
            <a:r>
              <a:rPr lang="pt-BR" altLang="pt-BR" sz="2000" b="1" dirty="0"/>
              <a:t>defesa </a:t>
            </a:r>
            <a:r>
              <a:rPr lang="pt-BR" altLang="pt-BR" sz="2000" b="1" dirty="0" smtClean="0"/>
              <a:t>nacional</a:t>
            </a:r>
            <a:r>
              <a:rPr lang="pt-BR" altLang="pt-BR" sz="2000" dirty="0" smtClean="0"/>
              <a:t>.</a:t>
            </a:r>
            <a:endParaRPr lang="pt-BR" sz="2000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4294967295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3BDC1C-E287-4968-85C3-0D7D8CBB0843}" type="slidenum">
              <a:rPr kumimoji="0" lang="pt-BR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</p:txBody>
      </p:sp>
      <p:pic>
        <p:nvPicPr>
          <p:cNvPr id="10" name="Imagem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336" y="1259089"/>
            <a:ext cx="4712294" cy="433015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1" name="CaixaDeTexto 10"/>
          <p:cNvSpPr txBox="1"/>
          <p:nvPr/>
        </p:nvSpPr>
        <p:spPr>
          <a:xfrm>
            <a:off x="5519936" y="5373216"/>
            <a:ext cx="616800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000" dirty="0" smtClean="0"/>
              <a:t>Estratégia Nacional de Defesa: </a:t>
            </a:r>
          </a:p>
          <a:p>
            <a:pPr algn="ctr"/>
            <a:r>
              <a:rPr lang="pt-BR" sz="2000" i="1" dirty="0" smtClean="0"/>
              <a:t>“A Estratégia Nacional </a:t>
            </a:r>
            <a:r>
              <a:rPr lang="pt-BR" sz="2000" i="1" dirty="0"/>
              <a:t>de </a:t>
            </a:r>
            <a:r>
              <a:rPr lang="pt-BR" sz="2000" i="1" dirty="0" smtClean="0"/>
              <a:t>Defesa </a:t>
            </a:r>
            <a:r>
              <a:rPr lang="pt-BR" sz="2000" i="1" dirty="0"/>
              <a:t>é inseparável de </a:t>
            </a:r>
            <a:r>
              <a:rPr lang="pt-BR" sz="2000" i="1" dirty="0" smtClean="0"/>
              <a:t>Estratégia Nacional </a:t>
            </a:r>
            <a:r>
              <a:rPr lang="pt-BR" sz="2000" i="1" dirty="0"/>
              <a:t>de </a:t>
            </a:r>
            <a:r>
              <a:rPr lang="pt-BR" sz="2000" i="1" dirty="0" smtClean="0"/>
              <a:t>Desenvolvimento.”</a:t>
            </a:r>
            <a:endParaRPr lang="en-US" sz="2000" i="1" dirty="0"/>
          </a:p>
        </p:txBody>
      </p:sp>
      <p:grpSp>
        <p:nvGrpSpPr>
          <p:cNvPr id="2" name="Agrupar 1"/>
          <p:cNvGrpSpPr/>
          <p:nvPr/>
        </p:nvGrpSpPr>
        <p:grpSpPr>
          <a:xfrm>
            <a:off x="623392" y="116632"/>
            <a:ext cx="11568608" cy="765374"/>
            <a:chOff x="623392" y="116632"/>
            <a:chExt cx="11568608" cy="765374"/>
          </a:xfrm>
        </p:grpSpPr>
        <p:sp>
          <p:nvSpPr>
            <p:cNvPr id="14" name="Retângulo Arredondado 13"/>
            <p:cNvSpPr/>
            <p:nvPr/>
          </p:nvSpPr>
          <p:spPr>
            <a:xfrm>
              <a:off x="623392" y="188640"/>
              <a:ext cx="10822329" cy="544945"/>
            </a:xfrm>
            <a:prstGeom prst="roundRect">
              <a:avLst/>
            </a:prstGeom>
            <a:solidFill>
              <a:schemeClr val="accent1">
                <a:lumMod val="75000"/>
              </a:schemeClr>
            </a:solidFill>
            <a:ln>
              <a:solidFill>
                <a:schemeClr val="tx1"/>
              </a:solidFill>
            </a:ln>
            <a:scene3d>
              <a:camera prst="orthographicFront"/>
              <a:lightRig rig="threePt" dir="t"/>
            </a:scene3d>
            <a:sp3d>
              <a:bevelT w="444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r>
                <a:rPr lang="pt-BR" sz="2400" b="1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Missão do Programa Calha </a:t>
              </a:r>
              <a:r>
                <a:rPr lang="pt-BR" sz="2400" b="1" dirty="0" smtClean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Norte</a:t>
              </a:r>
              <a:r>
                <a:rPr kumimoji="0" lang="pt-BR" sz="24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+mj-lt"/>
                  <a:ea typeface="+mn-ea"/>
                  <a:cs typeface="+mn-cs"/>
                </a:rPr>
                <a:t> </a:t>
              </a:r>
              <a:endParaRPr kumimoji="0" lang="pt-B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n-ea"/>
                <a:cs typeface="+mn-cs"/>
              </a:endParaRPr>
            </a:p>
          </p:txBody>
        </p:sp>
        <p:pic>
          <p:nvPicPr>
            <p:cNvPr id="17" name="Imagem 16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625623" y="116632"/>
              <a:ext cx="566377" cy="76537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66096351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Número de Slide 3"/>
          <p:cNvSpPr>
            <a:spLocks noGrp="1"/>
          </p:cNvSpPr>
          <p:nvPr>
            <p:ph type="sldNum" sz="quarter" idx="4294967295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3BDC1C-E287-4968-85C3-0D7D8CBB0843}" type="slidenum">
              <a:rPr kumimoji="0" lang="pt-BR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</p:txBody>
      </p:sp>
      <p:grpSp>
        <p:nvGrpSpPr>
          <p:cNvPr id="26" name="Agrupar 25"/>
          <p:cNvGrpSpPr/>
          <p:nvPr/>
        </p:nvGrpSpPr>
        <p:grpSpPr>
          <a:xfrm>
            <a:off x="5663952" y="1313157"/>
            <a:ext cx="5018461" cy="2650602"/>
            <a:chOff x="7829005" y="2228971"/>
            <a:chExt cx="4465019" cy="3202526"/>
          </a:xfrm>
        </p:grpSpPr>
        <p:sp>
          <p:nvSpPr>
            <p:cNvPr id="27" name="CaixaDeTexto 26"/>
            <p:cNvSpPr txBox="1"/>
            <p:nvPr/>
          </p:nvSpPr>
          <p:spPr>
            <a:xfrm>
              <a:off x="7829005" y="4539024"/>
              <a:ext cx="1665739" cy="892473"/>
            </a:xfrm>
            <a:prstGeom prst="rect">
              <a:avLst/>
            </a:prstGeom>
            <a:noFill/>
            <a:ln w="28575">
              <a:noFill/>
            </a:ln>
          </p:spPr>
          <p:txBody>
            <a:bodyPr wrap="square" rtlCol="0">
              <a:spAutoFit/>
            </a:bodyPr>
            <a:lstStyle/>
            <a:p>
              <a:pPr marL="0" marR="0" lvl="0" indent="0" algn="ju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600" b="0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  <a:p>
              <a:pPr marL="0" marR="0" lvl="0" indent="0" algn="ju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36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1F497D">
                      <a:lumMod val="75000"/>
                    </a:srgb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alibri"/>
                  <a:ea typeface="+mn-ea"/>
                  <a:cs typeface="+mn-cs"/>
                </a:rPr>
                <a:t>Atende:</a:t>
              </a:r>
              <a:endParaRPr kumimoji="0" lang="pt-BR" sz="3600" b="1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8" name="CaixaDeTexto 27"/>
            <p:cNvSpPr txBox="1"/>
            <p:nvPr/>
          </p:nvSpPr>
          <p:spPr>
            <a:xfrm>
              <a:off x="8947885" y="2228971"/>
              <a:ext cx="2084464" cy="1636200"/>
            </a:xfrm>
            <a:prstGeom prst="rect">
              <a:avLst/>
            </a:prstGeom>
            <a:noFill/>
            <a:ln w="28575">
              <a:noFill/>
            </a:ln>
          </p:spPr>
          <p:txBody>
            <a:bodyPr wrap="square" rtlCol="0">
              <a:spAutoFit/>
            </a:bodyPr>
            <a:lstStyle/>
            <a:p>
              <a:pPr marL="0" marR="0" lvl="0" indent="0" algn="ju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200" b="0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  <a:p>
              <a:pPr marL="0" marR="0" lvl="0" indent="0" algn="ju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54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66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 </a:t>
              </a:r>
              <a:r>
                <a:rPr kumimoji="0" lang="pt-BR" sz="80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66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alibri"/>
                  <a:ea typeface="+mn-ea"/>
                  <a:cs typeface="+mn-cs"/>
                </a:rPr>
                <a:t>10</a:t>
              </a:r>
              <a:endParaRPr kumimoji="0" lang="pt-BR" sz="8000" b="1" i="0" u="none" strike="noStrike" kern="120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9" name="CaixaDeTexto 28"/>
            <p:cNvSpPr txBox="1"/>
            <p:nvPr/>
          </p:nvSpPr>
          <p:spPr>
            <a:xfrm>
              <a:off x="9450618" y="3969472"/>
              <a:ext cx="2843406" cy="148746"/>
            </a:xfrm>
            <a:prstGeom prst="rect">
              <a:avLst/>
            </a:prstGeom>
            <a:noFill/>
            <a:ln w="28575">
              <a:noFill/>
            </a:ln>
          </p:spPr>
          <p:txBody>
            <a:bodyPr wrap="square" rtlCol="0">
              <a:spAutoFit/>
            </a:bodyPr>
            <a:lstStyle/>
            <a:p>
              <a:pPr marL="0" marR="0" lvl="0" indent="0" algn="ju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200" b="0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45" name="Agrupar 44"/>
          <p:cNvGrpSpPr/>
          <p:nvPr/>
        </p:nvGrpSpPr>
        <p:grpSpPr>
          <a:xfrm>
            <a:off x="5519936" y="4592741"/>
            <a:ext cx="5400601" cy="1644571"/>
            <a:chOff x="7614814" y="5523246"/>
            <a:chExt cx="2743111" cy="1644571"/>
          </a:xfrm>
        </p:grpSpPr>
        <p:sp>
          <p:nvSpPr>
            <p:cNvPr id="51" name="CaixaDeTexto 50"/>
            <p:cNvSpPr txBox="1"/>
            <p:nvPr/>
          </p:nvSpPr>
          <p:spPr>
            <a:xfrm>
              <a:off x="8488010" y="5523246"/>
              <a:ext cx="1869915" cy="1231106"/>
            </a:xfrm>
            <a:prstGeom prst="rect">
              <a:avLst/>
            </a:prstGeom>
            <a:noFill/>
            <a:ln w="28575">
              <a:noFill/>
            </a:ln>
          </p:spPr>
          <p:txBody>
            <a:bodyPr wrap="square" rtlCol="0">
              <a:spAutoFit/>
            </a:bodyPr>
            <a:lstStyle/>
            <a:p>
              <a:pPr marL="0" marR="0" lvl="0" indent="0" algn="ju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200" b="0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  <a:p>
              <a:pPr algn="just" defTabSz="685783">
                <a:defRPr/>
              </a:pPr>
              <a:r>
                <a:rPr lang="pt-BR" sz="7200" b="1" dirty="0" smtClean="0">
                  <a:solidFill>
                    <a:srgbClr val="0066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/>
                </a:rPr>
                <a:t>59,2%</a:t>
              </a:r>
              <a:endParaRPr lang="pt-BR" sz="72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endParaRPr>
            </a:p>
          </p:txBody>
        </p:sp>
        <p:sp>
          <p:nvSpPr>
            <p:cNvPr id="52" name="CaixaDeTexto 51"/>
            <p:cNvSpPr txBox="1"/>
            <p:nvPr/>
          </p:nvSpPr>
          <p:spPr>
            <a:xfrm>
              <a:off x="7614814" y="6675374"/>
              <a:ext cx="2713601" cy="492443"/>
            </a:xfrm>
            <a:prstGeom prst="rect">
              <a:avLst/>
            </a:prstGeom>
            <a:noFill/>
            <a:ln w="28575">
              <a:noFill/>
            </a:ln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200" b="0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24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1F497D">
                      <a:lumMod val="75000"/>
                    </a:srgb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alibri"/>
                  <a:ea typeface="+mn-ea"/>
                  <a:cs typeface="+mn-cs"/>
                </a:rPr>
                <a:t>Território Nacional</a:t>
              </a:r>
              <a:endParaRPr kumimoji="0" lang="pt-BR" sz="2400" b="1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pic>
        <p:nvPicPr>
          <p:cNvPr id="6146" name="Picture 2" descr="Resultado de imagem para mapa do brasil verd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72264" y="2708920"/>
            <a:ext cx="2596844" cy="25855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9" name="CaixaDeTexto 58"/>
          <p:cNvSpPr txBox="1"/>
          <p:nvPr/>
        </p:nvSpPr>
        <p:spPr>
          <a:xfrm>
            <a:off x="8256240" y="1772816"/>
            <a:ext cx="3508204" cy="661720"/>
          </a:xfrm>
          <a:prstGeom prst="rect">
            <a:avLst/>
          </a:prstGeom>
          <a:noFill/>
          <a:ln w="28575">
            <a:noFill/>
          </a:ln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500" b="0" i="0" u="none" strike="noStrike" kern="1200" cap="none" spc="0" normalizeH="0" baseline="0" noProof="0" dirty="0">
              <a:ln>
                <a:noFill/>
              </a:ln>
              <a:solidFill>
                <a:srgbClr val="1F497D">
                  <a:lumMod val="75000"/>
                </a:srgb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3200" b="1" dirty="0">
                <a:solidFill>
                  <a:srgbClr val="1F497D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Estados</a:t>
            </a:r>
          </a:p>
        </p:txBody>
      </p:sp>
      <p:pic>
        <p:nvPicPr>
          <p:cNvPr id="17" name="Imagem 1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344" y="1556792"/>
            <a:ext cx="5190709" cy="476976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pSp>
        <p:nvGrpSpPr>
          <p:cNvPr id="3" name="Agrupar 2"/>
          <p:cNvGrpSpPr/>
          <p:nvPr/>
        </p:nvGrpSpPr>
        <p:grpSpPr>
          <a:xfrm>
            <a:off x="695400" y="0"/>
            <a:ext cx="11496600" cy="765374"/>
            <a:chOff x="695400" y="0"/>
            <a:chExt cx="11496600" cy="765374"/>
          </a:xfrm>
        </p:grpSpPr>
        <p:sp>
          <p:nvSpPr>
            <p:cNvPr id="19" name="Retângulo Arredondado 18"/>
            <p:cNvSpPr/>
            <p:nvPr/>
          </p:nvSpPr>
          <p:spPr>
            <a:xfrm>
              <a:off x="695400" y="116632"/>
              <a:ext cx="10822329" cy="544945"/>
            </a:xfrm>
            <a:prstGeom prst="roundRect">
              <a:avLst/>
            </a:prstGeom>
            <a:solidFill>
              <a:schemeClr val="accent1">
                <a:lumMod val="75000"/>
              </a:schemeClr>
            </a:solidFill>
            <a:ln>
              <a:solidFill>
                <a:schemeClr val="tx1"/>
              </a:solidFill>
            </a:ln>
            <a:scene3d>
              <a:camera prst="orthographicFront"/>
              <a:lightRig rig="threePt" dir="t"/>
            </a:scene3d>
            <a:sp3d>
              <a:bevelT w="444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r>
                <a:rPr lang="pt-BR" sz="2400" b="1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Atuação do Programa Calha </a:t>
              </a:r>
              <a:r>
                <a:rPr lang="pt-BR" sz="2400" b="1" dirty="0" smtClean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Norte</a:t>
              </a:r>
              <a:endParaRPr lang="pt-BR" sz="24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pic>
          <p:nvPicPr>
            <p:cNvPr id="21" name="Imagem 20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625623" y="0"/>
              <a:ext cx="566377" cy="76537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336390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CaixaDeTexto 68"/>
          <p:cNvSpPr txBox="1"/>
          <p:nvPr/>
        </p:nvSpPr>
        <p:spPr>
          <a:xfrm>
            <a:off x="9668767" y="1782996"/>
            <a:ext cx="1214514" cy="1323631"/>
          </a:xfrm>
          <a:prstGeom prst="rect">
            <a:avLst/>
          </a:prstGeom>
          <a:noFill/>
          <a:ln w="28575"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5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5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Calibri"/>
                <a:ea typeface="+mn-ea"/>
                <a:cs typeface="+mn-cs"/>
                <a:sym typeface="Webdings" panose="05030102010509060703" pitchFamily="18" charset="2"/>
              </a:rPr>
              <a:t></a:t>
            </a:r>
            <a:endParaRPr kumimoji="0" lang="pt-BR" sz="5400" b="0" i="0" u="none" strike="noStrike" kern="1200" cap="none" spc="0" normalizeH="0" baseline="0" noProof="0" dirty="0">
              <a:ln>
                <a:noFill/>
              </a:ln>
              <a:solidFill>
                <a:srgbClr val="0066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0" name="CaixaDeTexto 69"/>
          <p:cNvSpPr txBox="1"/>
          <p:nvPr/>
        </p:nvSpPr>
        <p:spPr>
          <a:xfrm>
            <a:off x="10360865" y="1779163"/>
            <a:ext cx="1214514" cy="1323631"/>
          </a:xfrm>
          <a:prstGeom prst="rect">
            <a:avLst/>
          </a:prstGeom>
          <a:noFill/>
          <a:ln w="28575"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5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5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Calibri"/>
                <a:ea typeface="+mn-ea"/>
                <a:cs typeface="+mn-cs"/>
                <a:sym typeface="Webdings" panose="05030102010509060703" pitchFamily="18" charset="2"/>
              </a:rPr>
              <a:t></a:t>
            </a:r>
            <a:endParaRPr kumimoji="0" lang="pt-BR" sz="5400" b="0" i="0" u="none" strike="noStrike" kern="1200" cap="none" spc="0" normalizeH="0" baseline="0" noProof="0" dirty="0">
              <a:ln>
                <a:noFill/>
              </a:ln>
              <a:solidFill>
                <a:srgbClr val="0066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5" name="CaixaDeTexto 64"/>
          <p:cNvSpPr txBox="1"/>
          <p:nvPr/>
        </p:nvSpPr>
        <p:spPr>
          <a:xfrm>
            <a:off x="9898890" y="1775391"/>
            <a:ext cx="1214514" cy="1323631"/>
          </a:xfrm>
          <a:prstGeom prst="rect">
            <a:avLst/>
          </a:prstGeom>
          <a:noFill/>
          <a:ln w="28575"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5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5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Calibri"/>
                <a:ea typeface="+mn-ea"/>
                <a:cs typeface="+mn-cs"/>
                <a:sym typeface="Webdings" panose="05030102010509060703" pitchFamily="18" charset="2"/>
              </a:rPr>
              <a:t></a:t>
            </a:r>
            <a:endParaRPr kumimoji="0" lang="pt-BR" sz="5400" b="0" i="0" u="none" strike="noStrike" kern="1200" cap="none" spc="0" normalizeH="0" baseline="0" noProof="0" dirty="0">
              <a:ln>
                <a:noFill/>
              </a:ln>
              <a:solidFill>
                <a:srgbClr val="0066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4294967295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3BDC1C-E287-4968-85C3-0D7D8CBB0843}" type="slidenum">
              <a:rPr kumimoji="0" lang="pt-BR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</p:txBody>
      </p:sp>
      <p:sp>
        <p:nvSpPr>
          <p:cNvPr id="38" name="CaixaDeTexto 37"/>
          <p:cNvSpPr txBox="1"/>
          <p:nvPr/>
        </p:nvSpPr>
        <p:spPr>
          <a:xfrm>
            <a:off x="7235655" y="2733345"/>
            <a:ext cx="2631153" cy="427040"/>
          </a:xfrm>
          <a:prstGeom prst="rect">
            <a:avLst/>
          </a:prstGeom>
          <a:noFill/>
          <a:ln w="28575">
            <a:noFill/>
          </a:ln>
        </p:spPr>
        <p:txBody>
          <a:bodyPr wrap="square" rtlCol="0">
            <a:spAutoFit/>
          </a:bodyPr>
          <a:lstStyle/>
          <a:p>
            <a:pPr algn="just" defTabSz="685783">
              <a:defRPr/>
            </a:pPr>
            <a:endParaRPr lang="pt-BR" sz="375" dirty="0">
              <a:solidFill>
                <a:srgbClr val="1F497D">
                  <a:lumMod val="75000"/>
                </a:srgbClr>
              </a:solidFill>
              <a:latin typeface="Calibri"/>
            </a:endParaRPr>
          </a:p>
          <a:p>
            <a:pPr algn="just" defTabSz="685783">
              <a:defRPr/>
            </a:pPr>
            <a:endParaRPr lang="pt-BR" b="1" dirty="0">
              <a:solidFill>
                <a:srgbClr val="1F497D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/>
            </a:endParaRPr>
          </a:p>
        </p:txBody>
      </p:sp>
      <p:grpSp>
        <p:nvGrpSpPr>
          <p:cNvPr id="27" name="Agrupar 26"/>
          <p:cNvGrpSpPr/>
          <p:nvPr/>
        </p:nvGrpSpPr>
        <p:grpSpPr>
          <a:xfrm>
            <a:off x="5491140" y="4351234"/>
            <a:ext cx="4519675" cy="1324242"/>
            <a:chOff x="7098936" y="2725199"/>
            <a:chExt cx="4021240" cy="1599982"/>
          </a:xfrm>
        </p:grpSpPr>
        <p:sp>
          <p:nvSpPr>
            <p:cNvPr id="28" name="CaixaDeTexto 27"/>
            <p:cNvSpPr txBox="1"/>
            <p:nvPr/>
          </p:nvSpPr>
          <p:spPr>
            <a:xfrm>
              <a:off x="7098936" y="2725199"/>
              <a:ext cx="1377318" cy="799507"/>
            </a:xfrm>
            <a:prstGeom prst="rect">
              <a:avLst/>
            </a:prstGeom>
            <a:noFill/>
            <a:ln w="28575">
              <a:noFill/>
            </a:ln>
          </p:spPr>
          <p:txBody>
            <a:bodyPr wrap="square" rtlCol="0">
              <a:spAutoFit/>
            </a:bodyPr>
            <a:lstStyle/>
            <a:p>
              <a:pPr marL="0" marR="0" lvl="0" indent="0" algn="ju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500" b="0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  <a:p>
              <a:pPr marL="0" marR="0" lvl="0" indent="0" algn="ju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32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1F497D">
                      <a:lumMod val="75000"/>
                    </a:srgb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alibri"/>
                  <a:ea typeface="+mn-ea"/>
                  <a:cs typeface="+mn-cs"/>
                </a:rPr>
                <a:t>Atende:</a:t>
              </a:r>
              <a:endParaRPr kumimoji="0" lang="pt-BR" sz="3200" b="1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9" name="CaixaDeTexto 28"/>
            <p:cNvSpPr txBox="1"/>
            <p:nvPr/>
          </p:nvSpPr>
          <p:spPr>
            <a:xfrm>
              <a:off x="8534028" y="2915961"/>
              <a:ext cx="2586148" cy="1301521"/>
            </a:xfrm>
            <a:prstGeom prst="rect">
              <a:avLst/>
            </a:prstGeom>
            <a:noFill/>
            <a:ln w="28575">
              <a:noFill/>
            </a:ln>
          </p:spPr>
          <p:txBody>
            <a:bodyPr wrap="square" rtlCol="0">
              <a:spAutoFit/>
            </a:bodyPr>
            <a:lstStyle/>
            <a:p>
              <a:pPr marL="0" marR="0" lvl="0" indent="0" algn="ju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400" b="0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  <a:p>
              <a:pPr marL="0" marR="0" lvl="0" indent="0" algn="ju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pt-BR" sz="6000" b="1" noProof="0" dirty="0" smtClean="0">
                  <a:solidFill>
                    <a:srgbClr val="0066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/>
                </a:rPr>
                <a:t>  783</a:t>
              </a:r>
              <a:endParaRPr kumimoji="0" lang="pt-BR" sz="6000" b="1" i="0" u="none" strike="noStrike" kern="120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</a:endParaRPr>
            </a:p>
          </p:txBody>
        </p:sp>
        <p:sp>
          <p:nvSpPr>
            <p:cNvPr id="37" name="CaixaDeTexto 36"/>
            <p:cNvSpPr txBox="1"/>
            <p:nvPr/>
          </p:nvSpPr>
          <p:spPr>
            <a:xfrm>
              <a:off x="7188622" y="3785979"/>
              <a:ext cx="1797166" cy="539202"/>
            </a:xfrm>
            <a:prstGeom prst="rect">
              <a:avLst/>
            </a:prstGeom>
            <a:noFill/>
            <a:ln w="28575">
              <a:noFill/>
            </a:ln>
          </p:spPr>
          <p:txBody>
            <a:bodyPr wrap="square" rtlCol="0">
              <a:spAutoFit/>
            </a:bodyPr>
            <a:lstStyle/>
            <a:p>
              <a:pPr marL="0" marR="0" lvl="0" indent="0" algn="ju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500" b="0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  <a:p>
              <a:pPr marL="0" marR="0" lvl="0" indent="0" algn="ju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pt-BR" b="1" dirty="0">
                  <a:solidFill>
                    <a:srgbClr val="1F497D">
                      <a:lumMod val="75000"/>
                    </a:srgb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/>
                </a:rPr>
                <a:t>Municípios</a:t>
              </a:r>
            </a:p>
          </p:txBody>
        </p:sp>
      </p:grpSp>
      <p:grpSp>
        <p:nvGrpSpPr>
          <p:cNvPr id="45" name="Agrupar 44"/>
          <p:cNvGrpSpPr/>
          <p:nvPr/>
        </p:nvGrpSpPr>
        <p:grpSpPr>
          <a:xfrm>
            <a:off x="5519935" y="1553675"/>
            <a:ext cx="3937829" cy="2307374"/>
            <a:chOff x="10156370" y="2284734"/>
            <a:chExt cx="1896344" cy="1043821"/>
          </a:xfrm>
        </p:grpSpPr>
        <p:sp>
          <p:nvSpPr>
            <p:cNvPr id="48" name="Elipse 47"/>
            <p:cNvSpPr/>
            <p:nvPr/>
          </p:nvSpPr>
          <p:spPr>
            <a:xfrm>
              <a:off x="10966864" y="2284734"/>
              <a:ext cx="1085850" cy="1043821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9" name="Elipse 48"/>
            <p:cNvSpPr/>
            <p:nvPr/>
          </p:nvSpPr>
          <p:spPr>
            <a:xfrm>
              <a:off x="10156370" y="2299855"/>
              <a:ext cx="1085850" cy="1028700"/>
            </a:xfrm>
            <a:prstGeom prst="ellipse">
              <a:avLst/>
            </a:prstGeom>
            <a:solidFill>
              <a:srgbClr val="0066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0" name="CaixaDeTexto 49"/>
            <p:cNvSpPr txBox="1"/>
            <p:nvPr/>
          </p:nvSpPr>
          <p:spPr>
            <a:xfrm>
              <a:off x="11193992" y="2416446"/>
              <a:ext cx="644341" cy="452509"/>
            </a:xfrm>
            <a:prstGeom prst="rect">
              <a:avLst/>
            </a:prstGeom>
            <a:noFill/>
            <a:ln w="28575">
              <a:noFill/>
            </a:ln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500" b="0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54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66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  <a:sym typeface="Webdings" panose="05030102010509060703" pitchFamily="18" charset="2"/>
                </a:rPr>
                <a:t></a:t>
              </a:r>
              <a:endParaRPr kumimoji="0" lang="pt-BR" sz="5400" b="0" i="0" u="none" strike="noStrike" kern="120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1" name="CaixaDeTexto 50"/>
            <p:cNvSpPr txBox="1"/>
            <p:nvPr/>
          </p:nvSpPr>
          <p:spPr>
            <a:xfrm>
              <a:off x="10335270" y="2416446"/>
              <a:ext cx="724458" cy="452509"/>
            </a:xfrm>
            <a:prstGeom prst="rect">
              <a:avLst/>
            </a:prstGeom>
            <a:noFill/>
            <a:ln w="28575">
              <a:noFill/>
            </a:ln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5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54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  <a:sym typeface="Webdings" panose="05030102010509060703" pitchFamily="18" charset="2"/>
                </a:rPr>
                <a:t></a:t>
              </a:r>
              <a:endParaRPr kumimoji="0" lang="pt-BR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2" name="CaixaDeTexto 51"/>
            <p:cNvSpPr txBox="1"/>
            <p:nvPr/>
          </p:nvSpPr>
          <p:spPr>
            <a:xfrm>
              <a:off x="10321772" y="2895905"/>
              <a:ext cx="765328" cy="384721"/>
            </a:xfrm>
            <a:prstGeom prst="rect">
              <a:avLst/>
            </a:prstGeom>
            <a:noFill/>
            <a:ln w="28575">
              <a:noFill/>
            </a:ln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500" b="0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4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CIVIL</a:t>
              </a:r>
              <a:endParaRPr kumimoji="0" lang="pt-B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3" name="CaixaDeTexto 52"/>
            <p:cNvSpPr txBox="1"/>
            <p:nvPr/>
          </p:nvSpPr>
          <p:spPr>
            <a:xfrm>
              <a:off x="11087100" y="2874656"/>
              <a:ext cx="888800" cy="384721"/>
            </a:xfrm>
            <a:prstGeom prst="rect">
              <a:avLst/>
            </a:prstGeom>
            <a:noFill/>
            <a:ln w="28575">
              <a:noFill/>
            </a:ln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500" b="0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4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66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MILITAR</a:t>
              </a:r>
              <a:endParaRPr kumimoji="0" lang="pt-BR" sz="1400" b="1" i="0" u="none" strike="noStrike" kern="120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54" name="Agrupar 53"/>
          <p:cNvGrpSpPr/>
          <p:nvPr/>
        </p:nvGrpSpPr>
        <p:grpSpPr>
          <a:xfrm>
            <a:off x="9141935" y="1772816"/>
            <a:ext cx="3072386" cy="3189335"/>
            <a:chOff x="7928735" y="4368432"/>
            <a:chExt cx="2321816" cy="2410195"/>
          </a:xfrm>
        </p:grpSpPr>
        <p:sp>
          <p:nvSpPr>
            <p:cNvPr id="56" name="CaixaDeTexto 55"/>
            <p:cNvSpPr txBox="1"/>
            <p:nvPr/>
          </p:nvSpPr>
          <p:spPr>
            <a:xfrm>
              <a:off x="8178652" y="4368434"/>
              <a:ext cx="917814" cy="1000274"/>
            </a:xfrm>
            <a:prstGeom prst="rect">
              <a:avLst/>
            </a:prstGeom>
            <a:noFill/>
            <a:ln w="28575">
              <a:noFill/>
            </a:ln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5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54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66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  <a:sym typeface="Webdings" panose="05030102010509060703" pitchFamily="18" charset="2"/>
                </a:rPr>
                <a:t></a:t>
              </a:r>
              <a:endParaRPr kumimoji="0" lang="pt-BR" sz="5400" b="0" i="0" u="none" strike="noStrike" kern="120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7" name="CaixaDeTexto 56"/>
            <p:cNvSpPr txBox="1"/>
            <p:nvPr/>
          </p:nvSpPr>
          <p:spPr>
            <a:xfrm>
              <a:off x="8353211" y="4368432"/>
              <a:ext cx="917814" cy="1000274"/>
            </a:xfrm>
            <a:prstGeom prst="rect">
              <a:avLst/>
            </a:prstGeom>
            <a:noFill/>
            <a:ln w="28575">
              <a:noFill/>
            </a:ln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5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54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66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  <a:sym typeface="Webdings" panose="05030102010509060703" pitchFamily="18" charset="2"/>
                </a:rPr>
                <a:t></a:t>
              </a:r>
              <a:endParaRPr kumimoji="0" lang="pt-BR" sz="5400" b="0" i="0" u="none" strike="noStrike" kern="120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8" name="CaixaDeTexto 57"/>
            <p:cNvSpPr txBox="1"/>
            <p:nvPr/>
          </p:nvSpPr>
          <p:spPr>
            <a:xfrm>
              <a:off x="8697797" y="4368433"/>
              <a:ext cx="917814" cy="1000274"/>
            </a:xfrm>
            <a:prstGeom prst="rect">
              <a:avLst/>
            </a:prstGeom>
            <a:noFill/>
            <a:ln w="28575">
              <a:noFill/>
            </a:ln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5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54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66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  <a:sym typeface="Webdings" panose="05030102010509060703" pitchFamily="18" charset="2"/>
                </a:rPr>
                <a:t></a:t>
              </a:r>
              <a:endParaRPr kumimoji="0" lang="pt-BR" sz="5400" b="0" i="0" u="none" strike="noStrike" kern="120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9" name="CaixaDeTexto 58"/>
            <p:cNvSpPr txBox="1"/>
            <p:nvPr/>
          </p:nvSpPr>
          <p:spPr>
            <a:xfrm>
              <a:off x="8321951" y="4627057"/>
              <a:ext cx="917814" cy="1000274"/>
            </a:xfrm>
            <a:prstGeom prst="rect">
              <a:avLst/>
            </a:prstGeom>
            <a:noFill/>
            <a:ln w="28575">
              <a:noFill/>
            </a:ln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5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54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  <a:sym typeface="Webdings" panose="05030102010509060703" pitchFamily="18" charset="2"/>
                </a:rPr>
                <a:t></a:t>
              </a:r>
              <a:endParaRPr kumimoji="0" lang="pt-BR" sz="54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60" name="CaixaDeTexto 59"/>
            <p:cNvSpPr txBox="1"/>
            <p:nvPr/>
          </p:nvSpPr>
          <p:spPr>
            <a:xfrm>
              <a:off x="8605859" y="4642382"/>
              <a:ext cx="917814" cy="1000274"/>
            </a:xfrm>
            <a:prstGeom prst="rect">
              <a:avLst/>
            </a:prstGeom>
            <a:noFill/>
            <a:ln w="28575">
              <a:noFill/>
            </a:ln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5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54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  <a:sym typeface="Webdings" panose="05030102010509060703" pitchFamily="18" charset="2"/>
                </a:rPr>
                <a:t></a:t>
              </a:r>
              <a:endParaRPr kumimoji="0" lang="pt-BR" sz="54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61" name="CaixaDeTexto 60"/>
            <p:cNvSpPr txBox="1"/>
            <p:nvPr/>
          </p:nvSpPr>
          <p:spPr>
            <a:xfrm>
              <a:off x="8473448" y="5184684"/>
              <a:ext cx="1623723" cy="965241"/>
            </a:xfrm>
            <a:prstGeom prst="rect">
              <a:avLst/>
            </a:prstGeom>
            <a:noFill/>
            <a:ln w="28575">
              <a:noFill/>
            </a:ln>
          </p:spPr>
          <p:txBody>
            <a:bodyPr wrap="square" rtlCol="0">
              <a:spAutoFit/>
            </a:bodyPr>
            <a:lstStyle/>
            <a:p>
              <a:pPr marL="0" marR="0" lvl="0" indent="0" algn="ju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500" b="0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  <a:p>
              <a:pPr marL="0" marR="0" lvl="0" indent="0" algn="ju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72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66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 </a:t>
              </a:r>
              <a:r>
                <a:rPr lang="pt-BR" sz="6000" b="1" dirty="0">
                  <a:solidFill>
                    <a:srgbClr val="0066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/>
                </a:rPr>
                <a:t>27</a:t>
              </a:r>
            </a:p>
          </p:txBody>
        </p:sp>
        <p:sp>
          <p:nvSpPr>
            <p:cNvPr id="62" name="CaixaDeTexto 61"/>
            <p:cNvSpPr txBox="1"/>
            <p:nvPr/>
          </p:nvSpPr>
          <p:spPr>
            <a:xfrm>
              <a:off x="7928735" y="6055352"/>
              <a:ext cx="2321816" cy="723275"/>
            </a:xfrm>
            <a:prstGeom prst="rect">
              <a:avLst/>
            </a:prstGeom>
            <a:noFill/>
            <a:ln w="28575">
              <a:noFill/>
            </a:ln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500" b="0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1F497D">
                      <a:lumMod val="75000"/>
                    </a:srgb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alibri"/>
                  <a:ea typeface="+mn-ea"/>
                  <a:cs typeface="+mn-cs"/>
                </a:rPr>
                <a:t>Milhões de pessoas alcançadas</a:t>
              </a:r>
              <a:endParaRPr kumimoji="0" lang="pt-BR" b="1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63" name="CaixaDeTexto 62"/>
          <p:cNvSpPr txBox="1"/>
          <p:nvPr/>
        </p:nvSpPr>
        <p:spPr>
          <a:xfrm>
            <a:off x="5519936" y="961564"/>
            <a:ext cx="383015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pt-BR" sz="3200" b="1" dirty="0" smtClean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DUAS </a:t>
            </a:r>
            <a:r>
              <a:rPr lang="pt-BR" sz="32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VERTENTES</a:t>
            </a:r>
          </a:p>
        </p:txBody>
      </p:sp>
      <p:sp>
        <p:nvSpPr>
          <p:cNvPr id="64" name="CaixaDeTexto 63"/>
          <p:cNvSpPr txBox="1"/>
          <p:nvPr/>
        </p:nvSpPr>
        <p:spPr>
          <a:xfrm>
            <a:off x="10345125" y="2117619"/>
            <a:ext cx="1214514" cy="1323631"/>
          </a:xfrm>
          <a:prstGeom prst="rect">
            <a:avLst/>
          </a:prstGeom>
          <a:noFill/>
          <a:ln w="28575"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500" b="0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5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alibri"/>
                <a:ea typeface="+mn-ea"/>
                <a:cs typeface="+mn-cs"/>
                <a:sym typeface="Webdings" panose="05030102010509060703" pitchFamily="18" charset="2"/>
              </a:rPr>
              <a:t></a:t>
            </a:r>
            <a:endParaRPr kumimoji="0" lang="pt-BR" sz="5400" b="0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6" name="CaixaDeTexto 65"/>
          <p:cNvSpPr txBox="1"/>
          <p:nvPr/>
        </p:nvSpPr>
        <p:spPr>
          <a:xfrm>
            <a:off x="10570118" y="1786822"/>
            <a:ext cx="1214514" cy="1323631"/>
          </a:xfrm>
          <a:prstGeom prst="rect">
            <a:avLst/>
          </a:prstGeom>
          <a:noFill/>
          <a:ln w="28575"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5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5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Calibri"/>
                <a:ea typeface="+mn-ea"/>
                <a:cs typeface="+mn-cs"/>
                <a:sym typeface="Webdings" panose="05030102010509060703" pitchFamily="18" charset="2"/>
              </a:rPr>
              <a:t></a:t>
            </a:r>
            <a:endParaRPr kumimoji="0" lang="pt-BR" sz="5400" b="0" i="0" u="none" strike="noStrike" kern="1200" cap="none" spc="0" normalizeH="0" baseline="0" noProof="0" dirty="0">
              <a:ln>
                <a:noFill/>
              </a:ln>
              <a:solidFill>
                <a:srgbClr val="0066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823" y="1628800"/>
            <a:ext cx="5343105" cy="4909806"/>
          </a:xfrm>
          <a:prstGeom prst="rect">
            <a:avLst/>
          </a:prstGeom>
          <a:ln w="38100">
            <a:solidFill>
              <a:schemeClr val="tx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pSp>
        <p:nvGrpSpPr>
          <p:cNvPr id="3" name="Agrupar 2"/>
          <p:cNvGrpSpPr/>
          <p:nvPr/>
        </p:nvGrpSpPr>
        <p:grpSpPr>
          <a:xfrm>
            <a:off x="695400" y="0"/>
            <a:ext cx="11496600" cy="765374"/>
            <a:chOff x="695400" y="0"/>
            <a:chExt cx="11496600" cy="765374"/>
          </a:xfrm>
        </p:grpSpPr>
        <p:sp>
          <p:nvSpPr>
            <p:cNvPr id="36" name="Retângulo Arredondado 35"/>
            <p:cNvSpPr/>
            <p:nvPr/>
          </p:nvSpPr>
          <p:spPr>
            <a:xfrm>
              <a:off x="695400" y="116632"/>
              <a:ext cx="10822329" cy="544945"/>
            </a:xfrm>
            <a:prstGeom prst="roundRect">
              <a:avLst/>
            </a:prstGeom>
            <a:solidFill>
              <a:schemeClr val="accent1">
                <a:lumMod val="75000"/>
              </a:schemeClr>
            </a:solidFill>
            <a:ln>
              <a:solidFill>
                <a:schemeClr val="tx1"/>
              </a:solidFill>
            </a:ln>
            <a:scene3d>
              <a:camera prst="orthographicFront"/>
              <a:lightRig rig="threePt" dir="t"/>
            </a:scene3d>
            <a:sp3d>
              <a:bevelT w="444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r>
                <a:rPr lang="pt-BR" sz="2400" b="1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Atuação do Programa Calha </a:t>
              </a:r>
              <a:r>
                <a:rPr lang="pt-BR" sz="2400" b="1" dirty="0" smtClean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Norte</a:t>
              </a:r>
              <a:endParaRPr lang="pt-BR" sz="24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pic>
          <p:nvPicPr>
            <p:cNvPr id="40" name="Imagem 39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625623" y="0"/>
              <a:ext cx="566377" cy="765374"/>
            </a:xfrm>
            <a:prstGeom prst="rect">
              <a:avLst/>
            </a:prstGeom>
          </p:spPr>
        </p:pic>
      </p:grpSp>
      <p:sp>
        <p:nvSpPr>
          <p:cNvPr id="5" name="CaixaDeTexto 4"/>
          <p:cNvSpPr txBox="1"/>
          <p:nvPr/>
        </p:nvSpPr>
        <p:spPr>
          <a:xfrm>
            <a:off x="5807968" y="3861048"/>
            <a:ext cx="1685013" cy="30777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pt-BR" sz="1400" b="1" dirty="0">
                <a:solidFill>
                  <a:srgbClr val="008000"/>
                </a:solidFill>
                <a:latin typeface="Calibri"/>
              </a:rPr>
              <a:t>DESENVOLVIMENTO</a:t>
            </a:r>
            <a:endParaRPr lang="en-US" sz="1400" b="1" dirty="0">
              <a:solidFill>
                <a:srgbClr val="008000"/>
              </a:solidFill>
              <a:latin typeface="Calibri"/>
            </a:endParaRPr>
          </a:p>
        </p:txBody>
      </p:sp>
      <p:sp>
        <p:nvSpPr>
          <p:cNvPr id="42" name="CaixaDeTexto 41"/>
          <p:cNvSpPr txBox="1"/>
          <p:nvPr/>
        </p:nvSpPr>
        <p:spPr>
          <a:xfrm>
            <a:off x="7527195" y="3861048"/>
            <a:ext cx="1728192" cy="307777"/>
          </a:xfrm>
          <a:prstGeom prst="rect">
            <a:avLst/>
          </a:prstGeom>
          <a:solidFill>
            <a:srgbClr val="0080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pt-BR" sz="1400" b="1" dirty="0" smtClean="0">
                <a:solidFill>
                  <a:schemeClr val="bg1"/>
                </a:solidFill>
                <a:latin typeface="Calibri"/>
              </a:rPr>
              <a:t>       SOBERANIA        </a:t>
            </a:r>
            <a:endParaRPr lang="en-US" sz="1400" b="1" dirty="0">
              <a:solidFill>
                <a:schemeClr val="bg1"/>
              </a:solidFill>
              <a:latin typeface="Calibri"/>
            </a:endParaRPr>
          </a:p>
        </p:txBody>
      </p:sp>
      <p:sp>
        <p:nvSpPr>
          <p:cNvPr id="43" name="CaixaDeTexto 42"/>
          <p:cNvSpPr txBox="1"/>
          <p:nvPr/>
        </p:nvSpPr>
        <p:spPr>
          <a:xfrm>
            <a:off x="7464152" y="5589240"/>
            <a:ext cx="2906703" cy="1092607"/>
          </a:xfrm>
          <a:prstGeom prst="rect">
            <a:avLst/>
          </a:prstGeom>
          <a:noFill/>
          <a:ln w="28575">
            <a:noFill/>
          </a:ln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500" b="0" i="0" u="none" strike="noStrike" kern="1200" cap="none" spc="0" normalizeH="0" baseline="0" noProof="0" dirty="0">
              <a:ln>
                <a:noFill/>
              </a:ln>
              <a:solidFill>
                <a:srgbClr val="1F497D">
                  <a:lumMod val="75000"/>
                </a:srgb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60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170</a:t>
            </a:r>
          </a:p>
        </p:txBody>
      </p:sp>
      <p:sp>
        <p:nvSpPr>
          <p:cNvPr id="44" name="CaixaDeTexto 43"/>
          <p:cNvSpPr txBox="1"/>
          <p:nvPr/>
        </p:nvSpPr>
        <p:spPr>
          <a:xfrm>
            <a:off x="8616280" y="4869160"/>
            <a:ext cx="1560218" cy="446276"/>
          </a:xfrm>
          <a:prstGeom prst="rect">
            <a:avLst/>
          </a:prstGeom>
          <a:noFill/>
          <a:ln w="28575"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500" b="0" i="0" u="none" strike="noStrike" kern="1200" cap="none" spc="0" normalizeH="0" baseline="0" noProof="0" dirty="0">
              <a:ln>
                <a:noFill/>
              </a:ln>
              <a:solidFill>
                <a:srgbClr val="1F497D">
                  <a:lumMod val="75000"/>
                </a:srgb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b="1" dirty="0" smtClean="0">
                <a:solidFill>
                  <a:srgbClr val="1F497D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Total</a:t>
            </a:r>
            <a:endParaRPr kumimoji="0" lang="pt-BR" b="1" i="0" u="none" strike="noStrike" kern="1200" cap="none" spc="0" normalizeH="0" baseline="0" noProof="0" dirty="0">
              <a:ln>
                <a:noFill/>
              </a:ln>
              <a:solidFill>
                <a:srgbClr val="1F497D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6" name="CaixaDeTexto 45"/>
          <p:cNvSpPr txBox="1"/>
          <p:nvPr/>
        </p:nvSpPr>
        <p:spPr>
          <a:xfrm>
            <a:off x="8976320" y="5949280"/>
            <a:ext cx="2232248" cy="446276"/>
          </a:xfrm>
          <a:prstGeom prst="rect">
            <a:avLst/>
          </a:prstGeom>
          <a:noFill/>
          <a:ln w="28575"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500" b="0" i="0" u="none" strike="noStrike" kern="1200" cap="none" spc="0" normalizeH="0" baseline="0" noProof="0" dirty="0">
              <a:ln>
                <a:noFill/>
              </a:ln>
              <a:solidFill>
                <a:srgbClr val="1F497D">
                  <a:lumMod val="75000"/>
                </a:srgb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b="1" dirty="0" smtClean="0">
                <a:solidFill>
                  <a:srgbClr val="1F497D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Faixa de fronteira</a:t>
            </a:r>
            <a:endParaRPr kumimoji="0" lang="pt-BR" b="1" i="0" u="none" strike="noStrike" kern="1200" cap="none" spc="0" normalizeH="0" baseline="0" noProof="0" dirty="0">
              <a:ln>
                <a:noFill/>
              </a:ln>
              <a:solidFill>
                <a:srgbClr val="1F497D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650074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9416" y="1235805"/>
            <a:ext cx="6715146" cy="558501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CaixaDeTexto 8"/>
          <p:cNvSpPr txBox="1"/>
          <p:nvPr/>
        </p:nvSpPr>
        <p:spPr>
          <a:xfrm>
            <a:off x="7680176" y="1628800"/>
            <a:ext cx="4511824" cy="1231106"/>
          </a:xfrm>
          <a:prstGeom prst="rect">
            <a:avLst/>
          </a:prstGeom>
          <a:noFill/>
          <a:ln w="28575">
            <a:noFill/>
          </a:ln>
        </p:spPr>
        <p:txBody>
          <a:bodyPr wrap="square" rtlCol="0">
            <a:spAutoFit/>
          </a:bodyPr>
          <a:lstStyle/>
          <a:p>
            <a:pPr algn="ctr" defTabSz="685783">
              <a:defRPr/>
            </a:pPr>
            <a:r>
              <a:rPr lang="pt-BR" b="1" dirty="0">
                <a:solidFill>
                  <a:srgbClr val="1F497D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Mais de </a:t>
            </a:r>
            <a:r>
              <a:rPr lang="pt-BR" sz="7200" b="1" dirty="0" smtClean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90</a:t>
            </a:r>
            <a:r>
              <a:rPr lang="pt-BR" sz="7200" b="1" dirty="0" smtClean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%</a:t>
            </a:r>
            <a:endParaRPr lang="pt-BR" sz="7200" b="1" dirty="0">
              <a:solidFill>
                <a:srgbClr val="006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/>
            </a:endParaRPr>
          </a:p>
        </p:txBody>
      </p:sp>
      <p:sp>
        <p:nvSpPr>
          <p:cNvPr id="10" name="CaixaDeTexto 9"/>
          <p:cNvSpPr txBox="1"/>
          <p:nvPr/>
        </p:nvSpPr>
        <p:spPr>
          <a:xfrm>
            <a:off x="7608168" y="2996952"/>
            <a:ext cx="4190374" cy="492443"/>
          </a:xfrm>
          <a:prstGeom prst="rect">
            <a:avLst/>
          </a:prstGeom>
          <a:noFill/>
          <a:ln w="28575"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200" b="0" i="0" u="none" strike="noStrike" kern="1200" cap="none" spc="0" normalizeH="0" baseline="0" noProof="0" dirty="0">
              <a:ln>
                <a:noFill/>
              </a:ln>
              <a:solidFill>
                <a:srgbClr val="1F497D">
                  <a:lumMod val="75000"/>
                </a:srgb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F497D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População Indígena</a:t>
            </a:r>
            <a:endParaRPr kumimoji="0" lang="pt-BR" sz="2400" b="1" i="0" u="none" strike="noStrike" kern="1200" cap="none" spc="0" normalizeH="0" baseline="0" noProof="0" dirty="0">
              <a:ln>
                <a:noFill/>
              </a:ln>
              <a:solidFill>
                <a:srgbClr val="1F497D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CaixaDeTexto 10"/>
          <p:cNvSpPr txBox="1"/>
          <p:nvPr/>
        </p:nvSpPr>
        <p:spPr>
          <a:xfrm>
            <a:off x="7752184" y="3649667"/>
            <a:ext cx="4439816" cy="1231106"/>
          </a:xfrm>
          <a:prstGeom prst="rect">
            <a:avLst/>
          </a:prstGeom>
          <a:noFill/>
          <a:ln w="28575">
            <a:noFill/>
          </a:ln>
        </p:spPr>
        <p:txBody>
          <a:bodyPr wrap="square" rtlCol="0">
            <a:spAutoFit/>
          </a:bodyPr>
          <a:lstStyle/>
          <a:p>
            <a:pPr algn="ctr" defTabSz="685783">
              <a:defRPr/>
            </a:pPr>
            <a:r>
              <a:rPr lang="pt-BR" sz="7200" b="1" dirty="0" smtClean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99</a:t>
            </a:r>
            <a:r>
              <a:rPr lang="pt-BR" sz="7200" b="1" dirty="0" smtClean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%</a:t>
            </a:r>
            <a:endParaRPr lang="pt-BR" sz="7200" b="1" dirty="0">
              <a:solidFill>
                <a:srgbClr val="006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/>
            </a:endParaRPr>
          </a:p>
        </p:txBody>
      </p:sp>
      <p:sp>
        <p:nvSpPr>
          <p:cNvPr id="12" name="CaixaDeTexto 11"/>
          <p:cNvSpPr txBox="1"/>
          <p:nvPr/>
        </p:nvSpPr>
        <p:spPr>
          <a:xfrm>
            <a:off x="7536160" y="4952781"/>
            <a:ext cx="4190374" cy="1600438"/>
          </a:xfrm>
          <a:prstGeom prst="rect">
            <a:avLst/>
          </a:prstGeom>
          <a:noFill/>
          <a:ln w="28575"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200" b="0" i="0" u="none" strike="noStrike" kern="1200" cap="none" spc="0" normalizeH="0" baseline="0" noProof="0" dirty="0">
              <a:ln>
                <a:noFill/>
              </a:ln>
              <a:solidFill>
                <a:srgbClr val="1F497D">
                  <a:lumMod val="75000"/>
                </a:srgb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2400" b="1" dirty="0" smtClean="0">
                <a:solidFill>
                  <a:srgbClr val="1F497D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600 Terras</a:t>
            </a:r>
            <a:r>
              <a:rPr kumimoji="0" lang="pt-BR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F497D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 Indígenas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2400" b="1" dirty="0" smtClean="0">
                <a:solidFill>
                  <a:srgbClr val="1F497D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1,17 Mil Km²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F497D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13,74%</a:t>
            </a:r>
            <a:r>
              <a:rPr kumimoji="0" lang="pt-BR" sz="2400" b="1" i="0" u="none" strike="noStrike" kern="1200" cap="none" spc="0" normalizeH="0" noProof="0" dirty="0" smtClean="0">
                <a:ln>
                  <a:noFill/>
                </a:ln>
                <a:solidFill>
                  <a:srgbClr val="1F497D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 do BR</a:t>
            </a:r>
            <a:r>
              <a:rPr kumimoji="0" lang="pt-BR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F497D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2400" b="1" i="0" u="none" strike="noStrike" kern="1200" cap="none" spc="0" normalizeH="0" baseline="0" noProof="0" dirty="0">
              <a:ln>
                <a:noFill/>
              </a:ln>
              <a:solidFill>
                <a:srgbClr val="1F497D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3" name="Agrupar 2"/>
          <p:cNvGrpSpPr/>
          <p:nvPr/>
        </p:nvGrpSpPr>
        <p:grpSpPr>
          <a:xfrm>
            <a:off x="767408" y="0"/>
            <a:ext cx="11424592" cy="765374"/>
            <a:chOff x="767408" y="0"/>
            <a:chExt cx="11424592" cy="765374"/>
          </a:xfrm>
        </p:grpSpPr>
        <p:sp>
          <p:nvSpPr>
            <p:cNvPr id="14" name="Retângulo Arredondado 13"/>
            <p:cNvSpPr/>
            <p:nvPr/>
          </p:nvSpPr>
          <p:spPr>
            <a:xfrm>
              <a:off x="767408" y="116632"/>
              <a:ext cx="10822329" cy="544945"/>
            </a:xfrm>
            <a:prstGeom prst="roundRect">
              <a:avLst/>
            </a:prstGeom>
            <a:solidFill>
              <a:schemeClr val="accent1">
                <a:lumMod val="75000"/>
              </a:schemeClr>
            </a:solidFill>
            <a:ln>
              <a:solidFill>
                <a:schemeClr val="tx1"/>
              </a:solidFill>
            </a:ln>
            <a:scene3d>
              <a:camera prst="orthographicFront"/>
              <a:lightRig rig="threePt" dir="t"/>
            </a:scene3d>
            <a:sp3d>
              <a:bevelT w="444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r>
                <a:rPr lang="pt-BR" sz="2400" b="1" dirty="0" smtClean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Área de atuação </a:t>
              </a:r>
              <a:r>
                <a:rPr lang="pt-BR" sz="2400" b="1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do </a:t>
              </a:r>
              <a:r>
                <a:rPr lang="pt-BR" sz="2400" b="1" dirty="0" smtClean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PCN com Terra Indígena</a:t>
              </a:r>
              <a:endParaRPr lang="pt-BR" sz="24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pic>
          <p:nvPicPr>
            <p:cNvPr id="16" name="Imagem 15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625623" y="0"/>
              <a:ext cx="566377" cy="76537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95889303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Gráfico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12744364"/>
              </p:ext>
            </p:extLst>
          </p:nvPr>
        </p:nvGraphicFramePr>
        <p:xfrm>
          <a:off x="2855640" y="764704"/>
          <a:ext cx="6408712" cy="40770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3" name="Agrupar 2"/>
          <p:cNvGrpSpPr/>
          <p:nvPr/>
        </p:nvGrpSpPr>
        <p:grpSpPr>
          <a:xfrm>
            <a:off x="119336" y="-99392"/>
            <a:ext cx="11424592" cy="765374"/>
            <a:chOff x="767408" y="0"/>
            <a:chExt cx="11424592" cy="765374"/>
          </a:xfrm>
        </p:grpSpPr>
        <p:sp>
          <p:nvSpPr>
            <p:cNvPr id="13" name="Retângulo Arredondado 12"/>
            <p:cNvSpPr/>
            <p:nvPr/>
          </p:nvSpPr>
          <p:spPr>
            <a:xfrm>
              <a:off x="767408" y="116632"/>
              <a:ext cx="10822329" cy="544945"/>
            </a:xfrm>
            <a:prstGeom prst="roundRect">
              <a:avLst/>
            </a:prstGeom>
            <a:solidFill>
              <a:schemeClr val="accent1">
                <a:lumMod val="75000"/>
              </a:schemeClr>
            </a:solidFill>
            <a:ln>
              <a:solidFill>
                <a:schemeClr val="tx1"/>
              </a:solidFill>
            </a:ln>
            <a:scene3d>
              <a:camera prst="orthographicFront"/>
              <a:lightRig rig="threePt" dir="t"/>
            </a:scene3d>
            <a:sp3d>
              <a:bevelT w="444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pt-BR" sz="2400" b="1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Vertente Soberania – Recursos Financeiros recebidos (em Milhões)</a:t>
              </a:r>
            </a:p>
          </p:txBody>
        </p:sp>
        <p:pic>
          <p:nvPicPr>
            <p:cNvPr id="16" name="Imagem 15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625623" y="0"/>
              <a:ext cx="566377" cy="765374"/>
            </a:xfrm>
            <a:prstGeom prst="rect">
              <a:avLst/>
            </a:prstGeom>
          </p:spPr>
        </p:pic>
      </p:grpSp>
      <p:grpSp>
        <p:nvGrpSpPr>
          <p:cNvPr id="17" name="Agrupar 16"/>
          <p:cNvGrpSpPr>
            <a:grpSpLocks noChangeAspect="1"/>
          </p:cNvGrpSpPr>
          <p:nvPr/>
        </p:nvGrpSpPr>
        <p:grpSpPr>
          <a:xfrm>
            <a:off x="47328" y="778158"/>
            <a:ext cx="2491200" cy="1632175"/>
            <a:chOff x="4943872" y="3243836"/>
            <a:chExt cx="4549628" cy="2170693"/>
          </a:xfrm>
        </p:grpSpPr>
        <p:pic>
          <p:nvPicPr>
            <p:cNvPr id="18" name="Imagem 17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943872" y="3573017"/>
              <a:ext cx="4549628" cy="1841512"/>
            </a:xfrm>
            <a:prstGeom prst="rect">
              <a:avLst/>
            </a:prstGeom>
          </p:spPr>
        </p:pic>
        <p:sp>
          <p:nvSpPr>
            <p:cNvPr id="19" name="Retângulo 18"/>
            <p:cNvSpPr/>
            <p:nvPr/>
          </p:nvSpPr>
          <p:spPr>
            <a:xfrm>
              <a:off x="4943872" y="3243836"/>
              <a:ext cx="4536479" cy="430900"/>
            </a:xfrm>
            <a:prstGeom prst="rect">
              <a:avLst/>
            </a:prstGeom>
            <a:solidFill>
              <a:schemeClr val="bg2">
                <a:lumMod val="75000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square" lIns="68575" tIns="34288" rIns="68575" bIns="34288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pt-BR" sz="1600" b="1" dirty="0">
                  <a:cs typeface="Arial" charset="0"/>
                </a:rPr>
                <a:t> 1ª Bda Inf Sl</a:t>
              </a:r>
            </a:p>
          </p:txBody>
        </p:sp>
      </p:grpSp>
      <p:grpSp>
        <p:nvGrpSpPr>
          <p:cNvPr id="5" name="Agrupar 4"/>
          <p:cNvGrpSpPr/>
          <p:nvPr/>
        </p:nvGrpSpPr>
        <p:grpSpPr>
          <a:xfrm>
            <a:off x="2423592" y="4941168"/>
            <a:ext cx="2481231" cy="1692048"/>
            <a:chOff x="5231904" y="5135414"/>
            <a:chExt cx="2481231" cy="1641809"/>
          </a:xfrm>
        </p:grpSpPr>
        <p:pic>
          <p:nvPicPr>
            <p:cNvPr id="20" name="Picture 2" descr="Auaris4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31904" y="5445223"/>
              <a:ext cx="2481231" cy="1332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1" name="Text Box 3"/>
            <p:cNvSpPr txBox="1">
              <a:spLocks noChangeArrowheads="1"/>
            </p:cNvSpPr>
            <p:nvPr/>
          </p:nvSpPr>
          <p:spPr bwMode="auto">
            <a:xfrm>
              <a:off x="5231905" y="5135414"/>
              <a:ext cx="2448000" cy="324000"/>
            </a:xfrm>
            <a:prstGeom prst="rect">
              <a:avLst/>
            </a:prstGeom>
            <a:solidFill>
              <a:schemeClr val="bg2">
                <a:lumMod val="75000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square" lIns="68575" tIns="34288" rIns="68575" bIns="34288">
              <a:spAutoFit/>
            </a:bodyPr>
            <a:lstStyle>
              <a:lvl1pPr eaLnBrk="0" hangingPunct="0">
                <a:defRPr i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i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i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i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i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en-US" sz="1600" b="1" i="0" dirty="0" err="1" smtClean="0">
                  <a:latin typeface="+mn-lt"/>
                  <a:cs typeface="Arial" charset="0"/>
                </a:rPr>
                <a:t>Auaris</a:t>
              </a:r>
              <a:endParaRPr lang="en-US" sz="1600" b="1" i="0" dirty="0">
                <a:latin typeface="+mn-lt"/>
                <a:cs typeface="Arial" charset="0"/>
              </a:endParaRPr>
            </a:p>
          </p:txBody>
        </p:sp>
      </p:grpSp>
      <p:grpSp>
        <p:nvGrpSpPr>
          <p:cNvPr id="24" name="Agrupar 23"/>
          <p:cNvGrpSpPr/>
          <p:nvPr/>
        </p:nvGrpSpPr>
        <p:grpSpPr>
          <a:xfrm>
            <a:off x="5015880" y="4941168"/>
            <a:ext cx="2198355" cy="1692048"/>
            <a:chOff x="9840414" y="5309556"/>
            <a:chExt cx="2198355" cy="1663099"/>
          </a:xfrm>
        </p:grpSpPr>
        <p:pic>
          <p:nvPicPr>
            <p:cNvPr id="22" name="Picture 2" descr="Yauaretê3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840414" y="5676655"/>
              <a:ext cx="2198355" cy="1296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3" name="Text Box 3"/>
            <p:cNvSpPr txBox="1">
              <a:spLocks noChangeArrowheads="1"/>
            </p:cNvSpPr>
            <p:nvPr/>
          </p:nvSpPr>
          <p:spPr bwMode="auto">
            <a:xfrm>
              <a:off x="9840416" y="5309556"/>
              <a:ext cx="2160000" cy="315467"/>
            </a:xfrm>
            <a:prstGeom prst="rect">
              <a:avLst/>
            </a:prstGeom>
            <a:solidFill>
              <a:schemeClr val="bg2">
                <a:lumMod val="75000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square" lIns="68575" tIns="34288" rIns="68575" bIns="34288">
              <a:spAutoFit/>
            </a:bodyPr>
            <a:lstStyle>
              <a:lvl1pPr eaLnBrk="0" hangingPunct="0">
                <a:defRPr i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i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i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i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i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en-US" sz="1600" b="1" dirty="0" err="1" smtClean="0">
                  <a:latin typeface="+mn-lt"/>
                  <a:cs typeface="Arial" charset="0"/>
                </a:rPr>
                <a:t>Yauaretê</a:t>
              </a:r>
              <a:endParaRPr lang="en-US" sz="1600" b="1" dirty="0">
                <a:latin typeface="+mn-lt"/>
                <a:cs typeface="Arial" charset="0"/>
              </a:endParaRPr>
            </a:p>
          </p:txBody>
        </p:sp>
      </p:grpSp>
      <p:grpSp>
        <p:nvGrpSpPr>
          <p:cNvPr id="32" name="Agrupar 31"/>
          <p:cNvGrpSpPr/>
          <p:nvPr/>
        </p:nvGrpSpPr>
        <p:grpSpPr>
          <a:xfrm>
            <a:off x="7320136" y="4941168"/>
            <a:ext cx="2348154" cy="1692048"/>
            <a:chOff x="9731569" y="824181"/>
            <a:chExt cx="2348154" cy="1620049"/>
          </a:xfrm>
        </p:grpSpPr>
        <p:pic>
          <p:nvPicPr>
            <p:cNvPr id="27" name="Picture 2" descr="Santa Rosa do Purus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731569" y="1256230"/>
              <a:ext cx="2348154" cy="1188000"/>
            </a:xfrm>
            <a:prstGeom prst="rect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8" name="Text Box 3"/>
            <p:cNvSpPr txBox="1">
              <a:spLocks noChangeArrowheads="1"/>
            </p:cNvSpPr>
            <p:nvPr/>
          </p:nvSpPr>
          <p:spPr bwMode="auto">
            <a:xfrm>
              <a:off x="9731569" y="824181"/>
              <a:ext cx="2340000" cy="324000"/>
            </a:xfrm>
            <a:prstGeom prst="rect">
              <a:avLst/>
            </a:prstGeom>
            <a:solidFill>
              <a:schemeClr val="bg2">
                <a:lumMod val="75000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square" lIns="68575" tIns="34288" rIns="68575" bIns="34288">
              <a:spAutoFit/>
            </a:bodyPr>
            <a:lstStyle>
              <a:lvl1pPr eaLnBrk="0" hangingPunct="0">
                <a:defRPr i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i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i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i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i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en-US" sz="1600" b="1" i="0" dirty="0" smtClean="0">
                  <a:latin typeface="+mn-lt"/>
                  <a:cs typeface="Arial" charset="0"/>
                </a:rPr>
                <a:t>Santa Rosa do Purus</a:t>
              </a:r>
              <a:endParaRPr lang="en-US" sz="1600" b="1" i="0" dirty="0">
                <a:latin typeface="+mn-lt"/>
                <a:cs typeface="Arial" charset="0"/>
              </a:endParaRPr>
            </a:p>
          </p:txBody>
        </p:sp>
      </p:grpSp>
      <p:grpSp>
        <p:nvGrpSpPr>
          <p:cNvPr id="38" name="Agrupar 37"/>
          <p:cNvGrpSpPr/>
          <p:nvPr/>
        </p:nvGrpSpPr>
        <p:grpSpPr>
          <a:xfrm>
            <a:off x="9724104" y="3096395"/>
            <a:ext cx="2311950" cy="1728192"/>
            <a:chOff x="6732349" y="5036622"/>
            <a:chExt cx="2379650" cy="1596594"/>
          </a:xfrm>
        </p:grpSpPr>
        <p:pic>
          <p:nvPicPr>
            <p:cNvPr id="34" name="Picture 23"/>
            <p:cNvPicPr>
              <a:picLocks noChangeAspect="1" noChangeArrowheads="1"/>
            </p:cNvPicPr>
            <p:nvPr/>
          </p:nvPicPr>
          <p:blipFill>
            <a:blip r:embed="rId9">
              <a:lum bright="-6000" contrast="20000"/>
            </a:blip>
            <a:srcRect/>
            <a:stretch>
              <a:fillRect/>
            </a:stretch>
          </p:blipFill>
          <p:spPr bwMode="auto">
            <a:xfrm>
              <a:off x="6744072" y="5373216"/>
              <a:ext cx="2367927" cy="1260000"/>
            </a:xfrm>
            <a:prstGeom prst="rect">
              <a:avLst/>
            </a:prstGeom>
            <a:noFill/>
            <a:ln w="28575">
              <a:solidFill>
                <a:schemeClr val="bg1"/>
              </a:solidFill>
              <a:round/>
              <a:headEnd/>
              <a:tailEnd/>
            </a:ln>
          </p:spPr>
        </p:pic>
        <p:sp>
          <p:nvSpPr>
            <p:cNvPr id="36" name="Text Box 3"/>
            <p:cNvSpPr txBox="1">
              <a:spLocks noChangeArrowheads="1"/>
            </p:cNvSpPr>
            <p:nvPr/>
          </p:nvSpPr>
          <p:spPr bwMode="auto">
            <a:xfrm>
              <a:off x="6732349" y="5036622"/>
              <a:ext cx="2376264" cy="315467"/>
            </a:xfrm>
            <a:prstGeom prst="rect">
              <a:avLst/>
            </a:prstGeom>
            <a:solidFill>
              <a:schemeClr val="bg2">
                <a:lumMod val="75000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square" lIns="68575" tIns="34288" rIns="68575" bIns="34288">
              <a:spAutoFit/>
            </a:bodyPr>
            <a:lstStyle>
              <a:lvl1pPr eaLnBrk="0" hangingPunct="0">
                <a:defRPr i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i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i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i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i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pt-BR" sz="1600" b="1" i="0" dirty="0" smtClean="0">
                  <a:latin typeface="+mn-lt"/>
                  <a:cs typeface="Arial" charset="0"/>
                </a:rPr>
                <a:t>Fortuna</a:t>
              </a:r>
              <a:endParaRPr lang="en-US" sz="1600" b="1" i="0" dirty="0">
                <a:latin typeface="+mn-lt"/>
                <a:cs typeface="Arial" charset="0"/>
              </a:endParaRPr>
            </a:p>
          </p:txBody>
        </p:sp>
      </p:grpSp>
      <p:grpSp>
        <p:nvGrpSpPr>
          <p:cNvPr id="42" name="Agrupar 41"/>
          <p:cNvGrpSpPr/>
          <p:nvPr/>
        </p:nvGrpSpPr>
        <p:grpSpPr>
          <a:xfrm>
            <a:off x="9765704" y="4941168"/>
            <a:ext cx="2255476" cy="1692048"/>
            <a:chOff x="9768408" y="4913733"/>
            <a:chExt cx="2255476" cy="1791443"/>
          </a:xfrm>
        </p:grpSpPr>
        <p:pic>
          <p:nvPicPr>
            <p:cNvPr id="40" name="Picture 2" descr="Principe da Beira 2"/>
            <p:cNvPicPr>
              <a:picLocks noChangeAspect="1" noChangeArrowheads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768408" y="5013176"/>
              <a:ext cx="2255476" cy="1692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1" name="Text Box 3"/>
            <p:cNvSpPr txBox="1">
              <a:spLocks noChangeArrowheads="1"/>
            </p:cNvSpPr>
            <p:nvPr/>
          </p:nvSpPr>
          <p:spPr bwMode="auto">
            <a:xfrm>
              <a:off x="9768408" y="4913733"/>
              <a:ext cx="2232248" cy="315467"/>
            </a:xfrm>
            <a:prstGeom prst="rect">
              <a:avLst/>
            </a:prstGeom>
            <a:solidFill>
              <a:schemeClr val="bg2">
                <a:lumMod val="75000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square" lIns="68575" tIns="34288" rIns="68575" bIns="34288">
              <a:spAutoFit/>
            </a:bodyPr>
            <a:lstStyle>
              <a:lvl1pPr eaLnBrk="0" hangingPunct="0">
                <a:defRPr i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i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i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i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i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en-US" sz="1600" b="1" i="0" dirty="0" smtClean="0">
                  <a:latin typeface="+mn-lt"/>
                  <a:cs typeface="Arial" charset="0"/>
                </a:rPr>
                <a:t>Forte Príncipe da Beira</a:t>
              </a:r>
              <a:endParaRPr lang="en-US" sz="1600" b="1" i="0" dirty="0">
                <a:latin typeface="+mn-lt"/>
                <a:cs typeface="Arial" charset="0"/>
              </a:endParaRPr>
            </a:p>
          </p:txBody>
        </p:sp>
      </p:grpSp>
      <p:grpSp>
        <p:nvGrpSpPr>
          <p:cNvPr id="49" name="Agrupar 48"/>
          <p:cNvGrpSpPr/>
          <p:nvPr/>
        </p:nvGrpSpPr>
        <p:grpSpPr>
          <a:xfrm>
            <a:off x="193274" y="3204547"/>
            <a:ext cx="2126120" cy="1620040"/>
            <a:chOff x="119336" y="4941168"/>
            <a:chExt cx="2279723" cy="1620040"/>
          </a:xfrm>
        </p:grpSpPr>
        <p:pic>
          <p:nvPicPr>
            <p:cNvPr id="44" name="Imagem 43"/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119336" y="5301208"/>
              <a:ext cx="2275719" cy="1260000"/>
            </a:xfrm>
            <a:prstGeom prst="rect">
              <a:avLst/>
            </a:prstGeom>
          </p:spPr>
        </p:pic>
        <p:sp>
          <p:nvSpPr>
            <p:cNvPr id="45" name="Text Box 3"/>
            <p:cNvSpPr txBox="1">
              <a:spLocks noChangeArrowheads="1"/>
            </p:cNvSpPr>
            <p:nvPr/>
          </p:nvSpPr>
          <p:spPr bwMode="auto">
            <a:xfrm>
              <a:off x="131059" y="4941168"/>
              <a:ext cx="2268000" cy="315467"/>
            </a:xfrm>
            <a:prstGeom prst="rect">
              <a:avLst/>
            </a:prstGeom>
            <a:solidFill>
              <a:schemeClr val="bg2">
                <a:lumMod val="75000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square" lIns="68575" tIns="34288" rIns="68575" bIns="34288">
              <a:spAutoFit/>
            </a:bodyPr>
            <a:lstStyle>
              <a:lvl1pPr eaLnBrk="0" hangingPunct="0">
                <a:defRPr i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i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i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i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i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pt-BR" sz="1600" b="1" i="0" dirty="0" smtClean="0">
                  <a:latin typeface="+mn-lt"/>
                  <a:cs typeface="Arial" charset="0"/>
                </a:rPr>
                <a:t>Oiapoque</a:t>
              </a:r>
              <a:endParaRPr lang="en-US" sz="1600" b="1" i="0" dirty="0">
                <a:latin typeface="+mn-lt"/>
                <a:cs typeface="Arial" charset="0"/>
              </a:endParaRPr>
            </a:p>
          </p:txBody>
        </p:sp>
      </p:grpSp>
      <p:grpSp>
        <p:nvGrpSpPr>
          <p:cNvPr id="51" name="Agrupar 50"/>
          <p:cNvGrpSpPr/>
          <p:nvPr/>
        </p:nvGrpSpPr>
        <p:grpSpPr>
          <a:xfrm>
            <a:off x="191725" y="4941168"/>
            <a:ext cx="2127668" cy="1692048"/>
            <a:chOff x="2783632" y="5013176"/>
            <a:chExt cx="2127668" cy="1692048"/>
          </a:xfrm>
        </p:grpSpPr>
        <p:pic>
          <p:nvPicPr>
            <p:cNvPr id="48" name="Imagem 47"/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2783632" y="5445224"/>
              <a:ext cx="2127668" cy="1260000"/>
            </a:xfrm>
            <a:prstGeom prst="rect">
              <a:avLst/>
            </a:prstGeom>
          </p:spPr>
        </p:pic>
        <p:sp>
          <p:nvSpPr>
            <p:cNvPr id="50" name="Text Box 3"/>
            <p:cNvSpPr txBox="1">
              <a:spLocks noChangeArrowheads="1"/>
            </p:cNvSpPr>
            <p:nvPr/>
          </p:nvSpPr>
          <p:spPr bwMode="auto">
            <a:xfrm>
              <a:off x="2783632" y="5013176"/>
              <a:ext cx="2127668" cy="315467"/>
            </a:xfrm>
            <a:prstGeom prst="rect">
              <a:avLst/>
            </a:prstGeom>
            <a:solidFill>
              <a:schemeClr val="bg2">
                <a:lumMod val="75000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square" lIns="68575" tIns="34288" rIns="68575" bIns="34288">
              <a:spAutoFit/>
            </a:bodyPr>
            <a:lstStyle>
              <a:lvl1pPr eaLnBrk="0" hangingPunct="0">
                <a:defRPr i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i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i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i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i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pt-BR" sz="1600" b="1" i="0" dirty="0" smtClean="0">
                  <a:latin typeface="+mn-lt"/>
                  <a:cs typeface="Arial" charset="0"/>
                </a:rPr>
                <a:t>Tiriós</a:t>
              </a:r>
              <a:endParaRPr lang="en-US" sz="1600" b="1" i="0" dirty="0">
                <a:latin typeface="+mn-lt"/>
                <a:cs typeface="Arial" charset="0"/>
              </a:endParaRPr>
            </a:p>
          </p:txBody>
        </p:sp>
      </p:grpSp>
      <p:grpSp>
        <p:nvGrpSpPr>
          <p:cNvPr id="56" name="Agrupar 55"/>
          <p:cNvGrpSpPr/>
          <p:nvPr/>
        </p:nvGrpSpPr>
        <p:grpSpPr>
          <a:xfrm>
            <a:off x="9724104" y="1453799"/>
            <a:ext cx="2308660" cy="1476024"/>
            <a:chOff x="9696400" y="1052736"/>
            <a:chExt cx="2426296" cy="1476024"/>
          </a:xfrm>
        </p:grpSpPr>
        <p:pic>
          <p:nvPicPr>
            <p:cNvPr id="53" name="Picture 2" descr="G:\porto indio\DSC02400.JPG"/>
            <p:cNvPicPr>
              <a:picLocks noChangeAspect="1" noChangeArrowheads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697039" y="1268760"/>
              <a:ext cx="2425657" cy="1260000"/>
            </a:xfrm>
            <a:prstGeom prst="rect">
              <a:avLst/>
            </a:prstGeom>
            <a:noFill/>
            <a:ln w="28575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5" name="Text Box 3"/>
            <p:cNvSpPr txBox="1">
              <a:spLocks noChangeArrowheads="1"/>
            </p:cNvSpPr>
            <p:nvPr/>
          </p:nvSpPr>
          <p:spPr bwMode="auto">
            <a:xfrm>
              <a:off x="9696400" y="1052736"/>
              <a:ext cx="2412000" cy="315467"/>
            </a:xfrm>
            <a:prstGeom prst="rect">
              <a:avLst/>
            </a:prstGeom>
            <a:solidFill>
              <a:schemeClr val="bg2">
                <a:lumMod val="75000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square" lIns="68575" tIns="34288" rIns="68575" bIns="34288">
              <a:spAutoFit/>
            </a:bodyPr>
            <a:lstStyle>
              <a:lvl1pPr eaLnBrk="0" hangingPunct="0">
                <a:defRPr i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i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i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i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i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pt-BR" sz="1600" b="1" i="0" dirty="0" smtClean="0">
                  <a:latin typeface="+mn-lt"/>
                  <a:cs typeface="Arial" charset="0"/>
                </a:rPr>
                <a:t>Porto Índio</a:t>
              </a:r>
              <a:endParaRPr lang="en-US" sz="1600" b="1" i="0" dirty="0">
                <a:latin typeface="+mn-lt"/>
                <a:cs typeface="Arial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763744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Agrupar 13"/>
          <p:cNvGrpSpPr/>
          <p:nvPr/>
        </p:nvGrpSpPr>
        <p:grpSpPr>
          <a:xfrm>
            <a:off x="458247" y="44624"/>
            <a:ext cx="11460714" cy="765374"/>
            <a:chOff x="2546479" y="288032"/>
            <a:chExt cx="11460714" cy="765374"/>
          </a:xfrm>
        </p:grpSpPr>
        <p:sp>
          <p:nvSpPr>
            <p:cNvPr id="16" name="Retângulo Arredondado 15"/>
            <p:cNvSpPr/>
            <p:nvPr/>
          </p:nvSpPr>
          <p:spPr>
            <a:xfrm>
              <a:off x="2546479" y="404664"/>
              <a:ext cx="10822329" cy="544945"/>
            </a:xfrm>
            <a:prstGeom prst="roundRect">
              <a:avLst/>
            </a:prstGeom>
            <a:solidFill>
              <a:schemeClr val="accent1">
                <a:lumMod val="75000"/>
              </a:schemeClr>
            </a:solidFill>
            <a:ln>
              <a:solidFill>
                <a:schemeClr val="tx1"/>
              </a:solidFill>
            </a:ln>
            <a:scene3d>
              <a:camera prst="orthographicFront"/>
              <a:lightRig rig="threePt" dir="t"/>
            </a:scene3d>
            <a:sp3d>
              <a:bevelT w="444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BR" sz="2400" b="1" dirty="0" smtClean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/>
                </a:rPr>
                <a:t> </a:t>
              </a:r>
              <a:r>
                <a:rPr lang="pt-BR" sz="2400" b="1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/>
                </a:rPr>
                <a:t>Vertente Desenvolvimento – Recursos Financeiros recebidos (em Milhões</a:t>
              </a:r>
              <a:r>
                <a:rPr lang="pt-BR" b="1" dirty="0" smtClean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)</a:t>
              </a:r>
              <a:endParaRPr lang="pt-BR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pic>
          <p:nvPicPr>
            <p:cNvPr id="17" name="Imagem 1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440816" y="288032"/>
              <a:ext cx="566377" cy="765374"/>
            </a:xfrm>
            <a:prstGeom prst="rect">
              <a:avLst/>
            </a:prstGeom>
          </p:spPr>
        </p:pic>
      </p:grpSp>
      <p:grpSp>
        <p:nvGrpSpPr>
          <p:cNvPr id="2" name="Agrupar 1"/>
          <p:cNvGrpSpPr/>
          <p:nvPr/>
        </p:nvGrpSpPr>
        <p:grpSpPr>
          <a:xfrm>
            <a:off x="107613" y="824989"/>
            <a:ext cx="2520280" cy="2160240"/>
            <a:chOff x="119336" y="764704"/>
            <a:chExt cx="2520280" cy="2160240"/>
          </a:xfrm>
        </p:grpSpPr>
        <p:pic>
          <p:nvPicPr>
            <p:cNvPr id="18" name="Imagem 17" descr="Resultado de imagem para CONSTRUÇÃO DE PRAÇA POLIESPORTIVA, NA COMUNIDADE DO TRAIRÃO MUNICÍPIO DE AMAJARÍ –RR."/>
            <p:cNvPicPr/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9336" y="1124744"/>
              <a:ext cx="2520280" cy="1800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" name="Text Box 3"/>
            <p:cNvSpPr txBox="1">
              <a:spLocks noChangeArrowheads="1"/>
            </p:cNvSpPr>
            <p:nvPr/>
          </p:nvSpPr>
          <p:spPr bwMode="auto">
            <a:xfrm>
              <a:off x="119336" y="764704"/>
              <a:ext cx="2520280" cy="315467"/>
            </a:xfrm>
            <a:prstGeom prst="rect">
              <a:avLst/>
            </a:prstGeom>
            <a:solidFill>
              <a:schemeClr val="bg2">
                <a:lumMod val="75000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square" lIns="68575" tIns="34288" rIns="68575" bIns="34288">
              <a:spAutoFit/>
            </a:bodyPr>
            <a:lstStyle>
              <a:lvl1pPr eaLnBrk="0" hangingPunct="0">
                <a:defRPr i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i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i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i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i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pt-BR" sz="1600" b="1" i="0" dirty="0" smtClean="0">
                  <a:latin typeface="+mn-lt"/>
                  <a:cs typeface="Arial" charset="0"/>
                </a:rPr>
                <a:t>Vila Maracá – </a:t>
              </a:r>
              <a:r>
                <a:rPr lang="pt-BR" sz="1600" b="1" i="0" dirty="0" err="1" smtClean="0">
                  <a:latin typeface="+mn-lt"/>
                  <a:cs typeface="Arial" charset="0"/>
                </a:rPr>
                <a:t>Amanjari</a:t>
              </a:r>
              <a:r>
                <a:rPr lang="pt-BR" sz="1600" b="1" i="0" dirty="0">
                  <a:latin typeface="+mn-lt"/>
                  <a:cs typeface="Arial" charset="0"/>
                </a:rPr>
                <a:t> </a:t>
              </a:r>
              <a:r>
                <a:rPr lang="pt-BR" sz="1600" b="1" i="0" dirty="0" smtClean="0">
                  <a:latin typeface="+mn-lt"/>
                  <a:cs typeface="Arial" charset="0"/>
                </a:rPr>
                <a:t>- RR</a:t>
              </a:r>
              <a:endParaRPr lang="en-US" sz="1600" b="1" i="0" dirty="0">
                <a:latin typeface="+mn-lt"/>
                <a:cs typeface="Arial" charset="0"/>
              </a:endParaRPr>
            </a:p>
          </p:txBody>
        </p:sp>
      </p:grpSp>
      <p:grpSp>
        <p:nvGrpSpPr>
          <p:cNvPr id="33" name="Agrupar 32"/>
          <p:cNvGrpSpPr/>
          <p:nvPr/>
        </p:nvGrpSpPr>
        <p:grpSpPr>
          <a:xfrm>
            <a:off x="9584687" y="4361115"/>
            <a:ext cx="2507459" cy="2020213"/>
            <a:chOff x="9655025" y="3569027"/>
            <a:chExt cx="2507459" cy="2020213"/>
          </a:xfrm>
        </p:grpSpPr>
        <p:pic>
          <p:nvPicPr>
            <p:cNvPr id="28" name="Imagem 27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71284" y="3893587"/>
              <a:ext cx="2491200" cy="1695653"/>
            </a:xfrm>
            <a:prstGeom prst="rect">
              <a:avLst/>
            </a:prstGeom>
          </p:spPr>
        </p:pic>
        <p:sp>
          <p:nvSpPr>
            <p:cNvPr id="29" name="Text Box 3"/>
            <p:cNvSpPr txBox="1">
              <a:spLocks noChangeArrowheads="1"/>
            </p:cNvSpPr>
            <p:nvPr/>
          </p:nvSpPr>
          <p:spPr bwMode="auto">
            <a:xfrm>
              <a:off x="9655025" y="3569027"/>
              <a:ext cx="2491200" cy="315467"/>
            </a:xfrm>
            <a:prstGeom prst="rect">
              <a:avLst/>
            </a:prstGeom>
            <a:solidFill>
              <a:schemeClr val="bg2">
                <a:lumMod val="75000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square" lIns="68575" tIns="34288" rIns="68575" bIns="34288">
              <a:spAutoFit/>
            </a:bodyPr>
            <a:lstStyle>
              <a:lvl1pPr eaLnBrk="0" hangingPunct="0">
                <a:defRPr i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i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i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i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i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pt-BR" sz="1600" b="1" i="0" dirty="0" smtClean="0">
                  <a:latin typeface="+mn-lt"/>
                  <a:cs typeface="Arial" charset="0"/>
                </a:rPr>
                <a:t>Manaquiri – AM </a:t>
              </a:r>
              <a:endParaRPr lang="en-US" sz="1600" b="1" i="0" dirty="0">
                <a:latin typeface="+mn-lt"/>
                <a:cs typeface="Arial" charset="0"/>
              </a:endParaRPr>
            </a:p>
          </p:txBody>
        </p:sp>
      </p:grpSp>
      <p:graphicFrame>
        <p:nvGraphicFramePr>
          <p:cNvPr id="8" name="Gráfico 7"/>
          <p:cNvGraphicFramePr>
            <a:graphicFrameLocks/>
          </p:cNvGraphicFramePr>
          <p:nvPr/>
        </p:nvGraphicFramePr>
        <p:xfrm>
          <a:off x="2783632" y="836712"/>
          <a:ext cx="6624736" cy="56166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pSp>
        <p:nvGrpSpPr>
          <p:cNvPr id="31" name="Agrupar 30"/>
          <p:cNvGrpSpPr/>
          <p:nvPr/>
        </p:nvGrpSpPr>
        <p:grpSpPr>
          <a:xfrm>
            <a:off x="119336" y="4668611"/>
            <a:ext cx="2491200" cy="1712717"/>
            <a:chOff x="263352" y="4049637"/>
            <a:chExt cx="2491200" cy="1712717"/>
          </a:xfrm>
        </p:grpSpPr>
        <p:pic>
          <p:nvPicPr>
            <p:cNvPr id="32" name="Imagem 31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3352" y="4365104"/>
              <a:ext cx="2484000" cy="1397250"/>
            </a:xfrm>
            <a:prstGeom prst="rect">
              <a:avLst/>
            </a:prstGeom>
          </p:spPr>
        </p:pic>
        <p:sp>
          <p:nvSpPr>
            <p:cNvPr id="36" name="Text Box 3"/>
            <p:cNvSpPr txBox="1">
              <a:spLocks noChangeArrowheads="1"/>
            </p:cNvSpPr>
            <p:nvPr/>
          </p:nvSpPr>
          <p:spPr bwMode="auto">
            <a:xfrm>
              <a:off x="263352" y="4049637"/>
              <a:ext cx="2491200" cy="315467"/>
            </a:xfrm>
            <a:prstGeom prst="rect">
              <a:avLst/>
            </a:prstGeom>
            <a:solidFill>
              <a:schemeClr val="bg2">
                <a:lumMod val="75000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square" lIns="68575" tIns="34288" rIns="68575" bIns="34288">
              <a:spAutoFit/>
            </a:bodyPr>
            <a:lstStyle>
              <a:lvl1pPr eaLnBrk="0" hangingPunct="0">
                <a:defRPr i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i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i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i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i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pt-BR" sz="1600" b="1" i="0" dirty="0" smtClean="0">
                  <a:latin typeface="+mn-lt"/>
                  <a:cs typeface="Arial" charset="0"/>
                </a:rPr>
                <a:t>Cuiabá – MT </a:t>
              </a:r>
              <a:endParaRPr lang="en-US" sz="1600" b="1" i="0" dirty="0">
                <a:latin typeface="+mn-lt"/>
                <a:cs typeface="Arial" charset="0"/>
              </a:endParaRPr>
            </a:p>
          </p:txBody>
        </p:sp>
      </p:grpSp>
      <p:grpSp>
        <p:nvGrpSpPr>
          <p:cNvPr id="37" name="Agrupar 36"/>
          <p:cNvGrpSpPr/>
          <p:nvPr/>
        </p:nvGrpSpPr>
        <p:grpSpPr>
          <a:xfrm>
            <a:off x="9624392" y="836712"/>
            <a:ext cx="2491200" cy="1466117"/>
            <a:chOff x="9624392" y="992451"/>
            <a:chExt cx="2491200" cy="1466117"/>
          </a:xfrm>
        </p:grpSpPr>
        <p:pic>
          <p:nvPicPr>
            <p:cNvPr id="38" name="Imagem 37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24392" y="1340768"/>
              <a:ext cx="2484000" cy="1117800"/>
            </a:xfrm>
            <a:prstGeom prst="rect">
              <a:avLst/>
            </a:prstGeom>
          </p:spPr>
        </p:pic>
        <p:sp>
          <p:nvSpPr>
            <p:cNvPr id="39" name="Text Box 3"/>
            <p:cNvSpPr txBox="1">
              <a:spLocks noChangeArrowheads="1"/>
            </p:cNvSpPr>
            <p:nvPr/>
          </p:nvSpPr>
          <p:spPr bwMode="auto">
            <a:xfrm>
              <a:off x="9624392" y="992451"/>
              <a:ext cx="2491200" cy="315467"/>
            </a:xfrm>
            <a:prstGeom prst="rect">
              <a:avLst/>
            </a:prstGeom>
            <a:solidFill>
              <a:schemeClr val="bg2">
                <a:lumMod val="75000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square" lIns="68575" tIns="34288" rIns="68575" bIns="34288">
              <a:spAutoFit/>
            </a:bodyPr>
            <a:lstStyle>
              <a:lvl1pPr eaLnBrk="0" hangingPunct="0">
                <a:defRPr i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i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i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i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i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pt-BR" sz="1600" b="1" i="0" dirty="0" smtClean="0">
                  <a:latin typeface="+mn-lt"/>
                  <a:cs typeface="Arial" charset="0"/>
                </a:rPr>
                <a:t>Pacaraima – RR </a:t>
              </a:r>
              <a:endParaRPr lang="en-US" sz="1600" b="1" i="0" dirty="0">
                <a:latin typeface="+mn-lt"/>
                <a:cs typeface="Arial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236563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Gráfico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74116986"/>
              </p:ext>
            </p:extLst>
          </p:nvPr>
        </p:nvGraphicFramePr>
        <p:xfrm>
          <a:off x="2711624" y="1196752"/>
          <a:ext cx="7056784" cy="52565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7" name="Agrupar 6"/>
          <p:cNvGrpSpPr/>
          <p:nvPr/>
        </p:nvGrpSpPr>
        <p:grpSpPr>
          <a:xfrm>
            <a:off x="479376" y="188640"/>
            <a:ext cx="11424592" cy="765374"/>
            <a:chOff x="767408" y="0"/>
            <a:chExt cx="11424592" cy="765374"/>
          </a:xfrm>
        </p:grpSpPr>
        <p:sp>
          <p:nvSpPr>
            <p:cNvPr id="8" name="Retângulo Arredondado 7"/>
            <p:cNvSpPr/>
            <p:nvPr/>
          </p:nvSpPr>
          <p:spPr>
            <a:xfrm>
              <a:off x="767408" y="116632"/>
              <a:ext cx="10822329" cy="544945"/>
            </a:xfrm>
            <a:prstGeom prst="roundRect">
              <a:avLst/>
            </a:prstGeom>
            <a:solidFill>
              <a:schemeClr val="accent1">
                <a:lumMod val="75000"/>
              </a:schemeClr>
            </a:solidFill>
            <a:ln>
              <a:solidFill>
                <a:schemeClr val="tx1"/>
              </a:solidFill>
            </a:ln>
            <a:scene3d>
              <a:camera prst="orthographicFront"/>
              <a:lightRig rig="threePt" dir="t"/>
            </a:scene3d>
            <a:sp3d>
              <a:bevelT w="444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pt-BR" sz="2800" b="1" dirty="0" smtClean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 panose="020F0502020204030204" pitchFamily="34" charset="0"/>
                  <a:cs typeface="Calibri" panose="020F0502020204030204" pitchFamily="34" charset="0"/>
                </a:rPr>
                <a:t> Vertente Desenvolvimento – Convênios Celebrados (Quantidade)</a:t>
              </a:r>
              <a:endParaRPr lang="pt-BR" sz="2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9" name="Imagem 8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625623" y="0"/>
              <a:ext cx="566377" cy="765374"/>
            </a:xfrm>
            <a:prstGeom prst="rect">
              <a:avLst/>
            </a:prstGeom>
          </p:spPr>
        </p:pic>
      </p:grpSp>
      <p:grpSp>
        <p:nvGrpSpPr>
          <p:cNvPr id="13" name="Agrupar 12"/>
          <p:cNvGrpSpPr/>
          <p:nvPr/>
        </p:nvGrpSpPr>
        <p:grpSpPr>
          <a:xfrm>
            <a:off x="65546" y="988714"/>
            <a:ext cx="2491200" cy="1722121"/>
            <a:chOff x="263352" y="943889"/>
            <a:chExt cx="2491200" cy="1722121"/>
          </a:xfrm>
        </p:grpSpPr>
        <p:pic>
          <p:nvPicPr>
            <p:cNvPr id="3" name="Imagem 2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3352" y="1268760"/>
              <a:ext cx="2484000" cy="1397250"/>
            </a:xfrm>
            <a:prstGeom prst="rect">
              <a:avLst/>
            </a:prstGeom>
          </p:spPr>
        </p:pic>
        <p:sp>
          <p:nvSpPr>
            <p:cNvPr id="10" name="Text Box 3"/>
            <p:cNvSpPr txBox="1">
              <a:spLocks noChangeArrowheads="1"/>
            </p:cNvSpPr>
            <p:nvPr/>
          </p:nvSpPr>
          <p:spPr bwMode="auto">
            <a:xfrm>
              <a:off x="263352" y="943889"/>
              <a:ext cx="2491200" cy="315467"/>
            </a:xfrm>
            <a:prstGeom prst="rect">
              <a:avLst/>
            </a:prstGeom>
            <a:solidFill>
              <a:schemeClr val="bg2">
                <a:lumMod val="75000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square" lIns="68575" tIns="34288" rIns="68575" bIns="34288">
              <a:spAutoFit/>
            </a:bodyPr>
            <a:lstStyle>
              <a:lvl1pPr eaLnBrk="0" hangingPunct="0">
                <a:defRPr i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i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i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i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i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pt-BR" sz="1600" b="1" i="0" dirty="0" smtClean="0">
                  <a:latin typeface="+mn-lt"/>
                  <a:cs typeface="Arial" charset="0"/>
                </a:rPr>
                <a:t>Cacoal – RO </a:t>
              </a:r>
              <a:endParaRPr lang="en-US" sz="1600" b="1" i="0" dirty="0">
                <a:latin typeface="+mn-lt"/>
                <a:cs typeface="Arial" charset="0"/>
              </a:endParaRPr>
            </a:p>
          </p:txBody>
        </p:sp>
      </p:grpSp>
      <p:sp>
        <p:nvSpPr>
          <p:cNvPr id="4" name="AutoShape 4" descr="blob:https://web.whatsapp.com/eab5d334-eb39-4576-aae8-c0b3834460f7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30" name="Agrupar 29"/>
          <p:cNvGrpSpPr/>
          <p:nvPr/>
        </p:nvGrpSpPr>
        <p:grpSpPr>
          <a:xfrm>
            <a:off x="9696400" y="4156130"/>
            <a:ext cx="2491200" cy="1721142"/>
            <a:chOff x="9624392" y="3753180"/>
            <a:chExt cx="2491200" cy="1721142"/>
          </a:xfrm>
        </p:grpSpPr>
        <p:pic>
          <p:nvPicPr>
            <p:cNvPr id="2" name="Imagem 1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24392" y="4077072"/>
              <a:ext cx="2484000" cy="1397250"/>
            </a:xfrm>
            <a:prstGeom prst="rect">
              <a:avLst/>
            </a:prstGeom>
          </p:spPr>
        </p:pic>
        <p:sp>
          <p:nvSpPr>
            <p:cNvPr id="17" name="Text Box 3"/>
            <p:cNvSpPr txBox="1">
              <a:spLocks noChangeArrowheads="1"/>
            </p:cNvSpPr>
            <p:nvPr/>
          </p:nvSpPr>
          <p:spPr bwMode="auto">
            <a:xfrm>
              <a:off x="9624392" y="3753180"/>
              <a:ext cx="2491200" cy="315467"/>
            </a:xfrm>
            <a:prstGeom prst="rect">
              <a:avLst/>
            </a:prstGeom>
            <a:solidFill>
              <a:schemeClr val="bg2">
                <a:lumMod val="75000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square" lIns="68575" tIns="34288" rIns="68575" bIns="34288">
              <a:spAutoFit/>
            </a:bodyPr>
            <a:lstStyle>
              <a:lvl1pPr eaLnBrk="0" hangingPunct="0">
                <a:defRPr i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i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i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i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i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pt-BR" sz="1600" b="1" i="0" dirty="0" smtClean="0">
                  <a:latin typeface="+mn-lt"/>
                  <a:cs typeface="Arial" charset="0"/>
                </a:rPr>
                <a:t>Pacaraima – RR </a:t>
              </a:r>
              <a:endParaRPr lang="en-US" sz="1600" b="1" i="0" dirty="0">
                <a:latin typeface="+mn-lt"/>
                <a:cs typeface="Arial" charset="0"/>
              </a:endParaRPr>
            </a:p>
          </p:txBody>
        </p:sp>
      </p:grpSp>
      <p:grpSp>
        <p:nvGrpSpPr>
          <p:cNvPr id="24" name="Agrupar 23"/>
          <p:cNvGrpSpPr/>
          <p:nvPr/>
        </p:nvGrpSpPr>
        <p:grpSpPr>
          <a:xfrm>
            <a:off x="37790" y="3962830"/>
            <a:ext cx="2493958" cy="1986450"/>
            <a:chOff x="22212" y="3455638"/>
            <a:chExt cx="2493958" cy="1986450"/>
          </a:xfrm>
        </p:grpSpPr>
        <p:sp>
          <p:nvSpPr>
            <p:cNvPr id="25" name="Text Box 3"/>
            <p:cNvSpPr txBox="1">
              <a:spLocks noChangeArrowheads="1"/>
            </p:cNvSpPr>
            <p:nvPr/>
          </p:nvSpPr>
          <p:spPr bwMode="auto">
            <a:xfrm>
              <a:off x="22212" y="3455638"/>
              <a:ext cx="2491200" cy="315467"/>
            </a:xfrm>
            <a:prstGeom prst="rect">
              <a:avLst/>
            </a:prstGeom>
            <a:solidFill>
              <a:schemeClr val="bg2">
                <a:lumMod val="75000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square" lIns="68575" tIns="34288" rIns="68575" bIns="34288">
              <a:spAutoFit/>
            </a:bodyPr>
            <a:lstStyle>
              <a:lvl1pPr eaLnBrk="0" hangingPunct="0">
                <a:defRPr i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i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i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i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i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pt-BR" sz="1600" b="1" i="0" dirty="0" smtClean="0">
                  <a:latin typeface="+mn-lt"/>
                  <a:cs typeface="Arial" charset="0"/>
                </a:rPr>
                <a:t>Santana – AP </a:t>
              </a:r>
              <a:endParaRPr lang="en-US" sz="1600" b="1" i="0" dirty="0">
                <a:latin typeface="+mn-lt"/>
                <a:cs typeface="Arial" charset="0"/>
              </a:endParaRPr>
            </a:p>
          </p:txBody>
        </p:sp>
        <p:pic>
          <p:nvPicPr>
            <p:cNvPr id="26" name="Imagem 25"/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1526"/>
            <a:stretch/>
          </p:blipFill>
          <p:spPr>
            <a:xfrm>
              <a:off x="24970" y="3789041"/>
              <a:ext cx="2491200" cy="1653047"/>
            </a:xfrm>
            <a:prstGeom prst="rect">
              <a:avLst/>
            </a:prstGeom>
          </p:spPr>
        </p:pic>
      </p:grpSp>
      <p:grpSp>
        <p:nvGrpSpPr>
          <p:cNvPr id="27" name="Agrupar 26"/>
          <p:cNvGrpSpPr/>
          <p:nvPr/>
        </p:nvGrpSpPr>
        <p:grpSpPr>
          <a:xfrm>
            <a:off x="9695601" y="980728"/>
            <a:ext cx="2496399" cy="1938272"/>
            <a:chOff x="9608132" y="836712"/>
            <a:chExt cx="2496399" cy="1938272"/>
          </a:xfrm>
        </p:grpSpPr>
        <p:sp>
          <p:nvSpPr>
            <p:cNvPr id="28" name="Text Box 3"/>
            <p:cNvSpPr txBox="1">
              <a:spLocks noChangeArrowheads="1"/>
            </p:cNvSpPr>
            <p:nvPr/>
          </p:nvSpPr>
          <p:spPr bwMode="auto">
            <a:xfrm>
              <a:off x="9608132" y="836712"/>
              <a:ext cx="2491200" cy="315467"/>
            </a:xfrm>
            <a:prstGeom prst="rect">
              <a:avLst/>
            </a:prstGeom>
            <a:solidFill>
              <a:schemeClr val="bg2">
                <a:lumMod val="75000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square" lIns="68575" tIns="34288" rIns="68575" bIns="34288">
              <a:spAutoFit/>
            </a:bodyPr>
            <a:lstStyle>
              <a:lvl1pPr eaLnBrk="0" hangingPunct="0">
                <a:defRPr i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i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i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i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i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pt-BR" sz="1600" b="1" i="0" dirty="0" smtClean="0">
                  <a:latin typeface="+mn-lt"/>
                  <a:cs typeface="Arial" charset="0"/>
                </a:rPr>
                <a:t>Mâncio Lima – AC </a:t>
              </a:r>
              <a:endParaRPr lang="en-US" sz="1600" b="1" i="0" dirty="0">
                <a:latin typeface="+mn-lt"/>
                <a:cs typeface="Arial" charset="0"/>
              </a:endParaRPr>
            </a:p>
          </p:txBody>
        </p:sp>
        <p:pic>
          <p:nvPicPr>
            <p:cNvPr id="29" name="Imagem 28"/>
            <p:cNvPicPr>
              <a:picLocks noChangeAspect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769" b="9615"/>
            <a:stretch/>
          </p:blipFill>
          <p:spPr>
            <a:xfrm>
              <a:off x="9613331" y="1124744"/>
              <a:ext cx="2491200" cy="165024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4903229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Número de Slide 3"/>
          <p:cNvSpPr>
            <a:spLocks noGrp="1"/>
          </p:cNvSpPr>
          <p:nvPr>
            <p:ph type="sldNum" sz="quarter" idx="4294967295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3BDC1C-E287-4968-85C3-0D7D8CBB0843}" type="slidenum">
              <a:rPr kumimoji="0" lang="pt-BR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</p:txBody>
      </p:sp>
      <p:grpSp>
        <p:nvGrpSpPr>
          <p:cNvPr id="25" name="Agrupar 24"/>
          <p:cNvGrpSpPr/>
          <p:nvPr/>
        </p:nvGrpSpPr>
        <p:grpSpPr>
          <a:xfrm>
            <a:off x="4714551" y="1205353"/>
            <a:ext cx="7008291" cy="3651526"/>
            <a:chOff x="8512222" y="1677462"/>
            <a:chExt cx="5757041" cy="14149776"/>
          </a:xfrm>
        </p:grpSpPr>
        <p:sp>
          <p:nvSpPr>
            <p:cNvPr id="30" name="CaixaDeTexto 29"/>
            <p:cNvSpPr txBox="1"/>
            <p:nvPr/>
          </p:nvSpPr>
          <p:spPr>
            <a:xfrm>
              <a:off x="8512222" y="1677462"/>
              <a:ext cx="5757041" cy="2012586"/>
            </a:xfrm>
            <a:prstGeom prst="rect">
              <a:avLst/>
            </a:prstGeom>
            <a:noFill/>
            <a:ln w="28575">
              <a:noFill/>
            </a:ln>
          </p:spPr>
          <p:txBody>
            <a:bodyPr wrap="square" rtlCol="0">
              <a:spAutoFit/>
            </a:bodyPr>
            <a:lstStyle/>
            <a:p>
              <a:pPr algn="just" defTabSz="685783">
                <a:defRPr/>
              </a:pPr>
              <a:endParaRPr lang="pt-BR" sz="375" dirty="0">
                <a:solidFill>
                  <a:srgbClr val="1F497D">
                    <a:lumMod val="75000"/>
                  </a:srgbClr>
                </a:solidFill>
                <a:latin typeface="Calibri"/>
              </a:endParaRPr>
            </a:p>
            <a:p>
              <a:pPr algn="just" defTabSz="685783">
                <a:defRPr/>
              </a:pPr>
              <a:r>
                <a:rPr lang="pt-BR" sz="2400" b="1" dirty="0" smtClean="0">
                  <a:solidFill>
                    <a:srgbClr val="1F497D">
                      <a:lumMod val="75000"/>
                    </a:srgb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/>
                </a:rPr>
                <a:t>Quantidade de  Convênios ativos :</a:t>
              </a:r>
              <a:endParaRPr lang="pt-BR" sz="2400" b="1" dirty="0">
                <a:solidFill>
                  <a:srgbClr val="1F497D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endParaRPr>
            </a:p>
          </p:txBody>
        </p:sp>
        <p:sp>
          <p:nvSpPr>
            <p:cNvPr id="32" name="CaixaDeTexto 31"/>
            <p:cNvSpPr txBox="1"/>
            <p:nvPr/>
          </p:nvSpPr>
          <p:spPr>
            <a:xfrm>
              <a:off x="8537162" y="5585411"/>
              <a:ext cx="5711245" cy="10241827"/>
            </a:xfrm>
            <a:prstGeom prst="rect">
              <a:avLst/>
            </a:prstGeom>
            <a:noFill/>
            <a:ln w="28575">
              <a:noFill/>
            </a:ln>
          </p:spPr>
          <p:txBody>
            <a:bodyPr wrap="square" rtlCol="0">
              <a:spAutoFit/>
            </a:bodyPr>
            <a:lstStyle/>
            <a:p>
              <a:pPr algn="just" defTabSz="685783">
                <a:defRPr/>
              </a:pPr>
              <a:endParaRPr lang="pt-BR" sz="375" dirty="0">
                <a:solidFill>
                  <a:srgbClr val="1F497D">
                    <a:lumMod val="75000"/>
                  </a:srgbClr>
                </a:solidFill>
                <a:latin typeface="Calibri"/>
              </a:endParaRPr>
            </a:p>
            <a:p>
              <a:pPr algn="just" defTabSz="685783">
                <a:defRPr/>
              </a:pPr>
              <a:r>
                <a:rPr lang="pt-BR" sz="5400" b="1" dirty="0" smtClean="0">
                  <a:solidFill>
                    <a:srgbClr val="006600"/>
                  </a:solidFill>
                  <a:latin typeface="Calibri"/>
                </a:rPr>
                <a:t>  </a:t>
              </a:r>
              <a:r>
                <a:rPr lang="pt-BR" sz="4400" b="1" dirty="0" smtClean="0">
                  <a:solidFill>
                    <a:srgbClr val="006600"/>
                  </a:solidFill>
                  <a:latin typeface="Calibri"/>
                </a:rPr>
                <a:t>1527  </a:t>
              </a:r>
              <a:r>
                <a:rPr lang="pt-BR" sz="4400" b="1" dirty="0" smtClean="0">
                  <a:solidFill>
                    <a:srgbClr val="006600"/>
                  </a:solidFill>
                  <a:latin typeface="Calibri"/>
                </a:rPr>
                <a:t>+  </a:t>
              </a:r>
              <a:r>
                <a:rPr lang="pt-BR" sz="4400" b="1" dirty="0" smtClean="0">
                  <a:solidFill>
                    <a:srgbClr val="006600"/>
                  </a:solidFill>
                  <a:latin typeface="Calibri"/>
                </a:rPr>
                <a:t>657  </a:t>
              </a:r>
              <a:r>
                <a:rPr lang="pt-BR" sz="4400" b="1" dirty="0" smtClean="0">
                  <a:solidFill>
                    <a:srgbClr val="006600"/>
                  </a:solidFill>
                  <a:latin typeface="Calibri"/>
                </a:rPr>
                <a:t>=  </a:t>
              </a:r>
              <a:r>
                <a:rPr lang="pt-BR" sz="4400" b="1" dirty="0" smtClean="0">
                  <a:solidFill>
                    <a:srgbClr val="006600"/>
                  </a:solidFill>
                  <a:latin typeface="Calibri"/>
                </a:rPr>
                <a:t>2184</a:t>
              </a:r>
              <a:endParaRPr lang="pt-BR" sz="5400" b="1" dirty="0" smtClean="0">
                <a:solidFill>
                  <a:srgbClr val="006600"/>
                </a:solidFill>
                <a:latin typeface="Calibri"/>
              </a:endParaRPr>
            </a:p>
            <a:p>
              <a:pPr algn="just" defTabSz="685783">
                <a:defRPr/>
              </a:pPr>
              <a:r>
                <a:rPr lang="pt-BR" sz="5400" b="1" dirty="0" smtClean="0">
                  <a:solidFill>
                    <a:srgbClr val="006600"/>
                  </a:solidFill>
                  <a:latin typeface="Calibri"/>
                </a:rPr>
                <a:t>       </a:t>
              </a:r>
              <a:endParaRPr lang="pt-BR" sz="8000" b="1" dirty="0" smtClean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endParaRPr>
            </a:p>
            <a:p>
              <a:pPr algn="just" defTabSz="685783">
                <a:defRPr/>
              </a:pPr>
              <a:endParaRPr lang="pt-BR" sz="5400" b="1" dirty="0">
                <a:solidFill>
                  <a:srgbClr val="006600"/>
                </a:solidFill>
                <a:latin typeface="Calibri"/>
              </a:endParaRPr>
            </a:p>
          </p:txBody>
        </p:sp>
      </p:grpSp>
      <p:sp>
        <p:nvSpPr>
          <p:cNvPr id="39" name="CaixaDeTexto 38"/>
          <p:cNvSpPr txBox="1"/>
          <p:nvPr/>
        </p:nvSpPr>
        <p:spPr>
          <a:xfrm>
            <a:off x="8689908" y="6108104"/>
            <a:ext cx="3454764" cy="519373"/>
          </a:xfrm>
          <a:prstGeom prst="rect">
            <a:avLst/>
          </a:prstGeom>
          <a:noFill/>
          <a:ln w="28575">
            <a:noFill/>
          </a:ln>
        </p:spPr>
        <p:txBody>
          <a:bodyPr wrap="square" rtlCol="0">
            <a:spAutoFit/>
          </a:bodyPr>
          <a:lstStyle/>
          <a:p>
            <a:pPr algn="just" defTabSz="685783">
              <a:defRPr/>
            </a:pPr>
            <a:endParaRPr lang="pt-BR" sz="375" dirty="0">
              <a:solidFill>
                <a:srgbClr val="1F497D">
                  <a:lumMod val="75000"/>
                </a:srgbClr>
              </a:solidFill>
              <a:latin typeface="Calibri"/>
            </a:endParaRPr>
          </a:p>
          <a:p>
            <a:pPr algn="just" defTabSz="685783">
              <a:defRPr/>
            </a:pPr>
            <a:r>
              <a:rPr lang="pt-BR" sz="2400" b="1" dirty="0">
                <a:solidFill>
                  <a:srgbClr val="1F497D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Parlamentares envolvidos</a:t>
            </a:r>
          </a:p>
        </p:txBody>
      </p:sp>
      <p:sp>
        <p:nvSpPr>
          <p:cNvPr id="40" name="CaixaDeTexto 39"/>
          <p:cNvSpPr txBox="1"/>
          <p:nvPr/>
        </p:nvSpPr>
        <p:spPr>
          <a:xfrm>
            <a:off x="7109892" y="5877272"/>
            <a:ext cx="1975211" cy="981038"/>
          </a:xfrm>
          <a:prstGeom prst="rect">
            <a:avLst/>
          </a:prstGeom>
          <a:noFill/>
          <a:ln w="28575">
            <a:noFill/>
          </a:ln>
        </p:spPr>
        <p:txBody>
          <a:bodyPr wrap="square" rtlCol="0">
            <a:spAutoFit/>
          </a:bodyPr>
          <a:lstStyle/>
          <a:p>
            <a:pPr algn="just" defTabSz="685783">
              <a:defRPr/>
            </a:pPr>
            <a:endParaRPr lang="pt-BR" sz="375" dirty="0">
              <a:solidFill>
                <a:srgbClr val="1F497D">
                  <a:lumMod val="75000"/>
                </a:srgbClr>
              </a:solidFill>
              <a:latin typeface="Calibri"/>
            </a:endParaRPr>
          </a:p>
          <a:p>
            <a:pPr algn="just" defTabSz="685783">
              <a:defRPr/>
            </a:pPr>
            <a:r>
              <a:rPr lang="pt-BR" sz="5400" b="1" dirty="0">
                <a:solidFill>
                  <a:srgbClr val="006600"/>
                </a:solidFill>
                <a:latin typeface="Calibri"/>
              </a:rPr>
              <a:t> </a:t>
            </a:r>
            <a:r>
              <a:rPr lang="pt-BR" sz="5400" b="1" dirty="0" smtClean="0">
                <a:solidFill>
                  <a:srgbClr val="006600"/>
                </a:solidFill>
                <a:latin typeface="Calibri"/>
              </a:rPr>
              <a:t>135</a:t>
            </a:r>
            <a:endParaRPr lang="pt-BR" sz="7200" b="1" dirty="0">
              <a:solidFill>
                <a:srgbClr val="006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/>
            </a:endParaRPr>
          </a:p>
        </p:txBody>
      </p:sp>
      <p:grpSp>
        <p:nvGrpSpPr>
          <p:cNvPr id="41" name="Agrupar 40"/>
          <p:cNvGrpSpPr/>
          <p:nvPr/>
        </p:nvGrpSpPr>
        <p:grpSpPr>
          <a:xfrm>
            <a:off x="2796424" y="3753097"/>
            <a:ext cx="7450470" cy="1260079"/>
            <a:chOff x="1348314" y="2513919"/>
            <a:chExt cx="7450470" cy="1260080"/>
          </a:xfrm>
        </p:grpSpPr>
        <p:grpSp>
          <p:nvGrpSpPr>
            <p:cNvPr id="42" name="Agrupar 41"/>
            <p:cNvGrpSpPr/>
            <p:nvPr/>
          </p:nvGrpSpPr>
          <p:grpSpPr>
            <a:xfrm>
              <a:off x="3535316" y="2792960"/>
              <a:ext cx="5263468" cy="981039"/>
              <a:chOff x="7614923" y="3570594"/>
              <a:chExt cx="3564609" cy="1308051"/>
            </a:xfrm>
          </p:grpSpPr>
          <p:sp>
            <p:nvSpPr>
              <p:cNvPr id="44" name="CaixaDeTexto 43"/>
              <p:cNvSpPr txBox="1"/>
              <p:nvPr/>
            </p:nvSpPr>
            <p:spPr>
              <a:xfrm>
                <a:off x="7614923" y="3570594"/>
                <a:ext cx="2355048" cy="1308051"/>
              </a:xfrm>
              <a:prstGeom prst="rect">
                <a:avLst/>
              </a:prstGeom>
              <a:noFill/>
              <a:ln w="28575">
                <a:noFill/>
              </a:ln>
            </p:spPr>
            <p:txBody>
              <a:bodyPr wrap="square" rtlCol="0">
                <a:spAutoFit/>
              </a:bodyPr>
              <a:lstStyle/>
              <a:p>
                <a:pPr algn="just" defTabSz="685783">
                  <a:defRPr/>
                </a:pPr>
                <a:endParaRPr lang="pt-BR" sz="375" dirty="0">
                  <a:solidFill>
                    <a:srgbClr val="1F497D">
                      <a:lumMod val="75000"/>
                    </a:srgbClr>
                  </a:solidFill>
                  <a:latin typeface="Calibri"/>
                </a:endParaRPr>
              </a:p>
              <a:p>
                <a:pPr algn="just" defTabSz="685783">
                  <a:defRPr/>
                </a:pPr>
                <a:r>
                  <a:rPr lang="pt-BR" sz="5400" b="1" dirty="0">
                    <a:solidFill>
                      <a:srgbClr val="006600"/>
                    </a:solidFill>
                    <a:latin typeface="Calibri"/>
                  </a:rPr>
                  <a:t>R$ </a:t>
                </a:r>
                <a:r>
                  <a:rPr lang="pt-BR" sz="5400" b="1" dirty="0" smtClean="0">
                    <a:solidFill>
                      <a:srgbClr val="006600"/>
                    </a:solidFill>
                    <a:latin typeface="Calibri"/>
                  </a:rPr>
                  <a:t>3,52 </a:t>
                </a:r>
                <a:r>
                  <a:rPr lang="pt-BR" sz="5400" b="1" dirty="0">
                    <a:solidFill>
                      <a:srgbClr val="006600"/>
                    </a:solidFill>
                    <a:latin typeface="Calibri"/>
                  </a:rPr>
                  <a:t>Bi</a:t>
                </a:r>
              </a:p>
            </p:txBody>
          </p:sp>
          <p:sp>
            <p:nvSpPr>
              <p:cNvPr id="46" name="CaixaDeTexto 45"/>
              <p:cNvSpPr txBox="1"/>
              <p:nvPr/>
            </p:nvSpPr>
            <p:spPr>
              <a:xfrm>
                <a:off x="8465931" y="3726517"/>
                <a:ext cx="2713601" cy="677108"/>
              </a:xfrm>
              <a:prstGeom prst="rect">
                <a:avLst/>
              </a:prstGeom>
              <a:noFill/>
              <a:ln w="28575">
                <a:noFill/>
              </a:ln>
            </p:spPr>
            <p:txBody>
              <a:bodyPr wrap="square" rtlCol="0">
                <a:spAutoFit/>
              </a:bodyPr>
              <a:lstStyle/>
              <a:p>
                <a:pPr algn="ctr" defTabSz="685783">
                  <a:defRPr/>
                </a:pPr>
                <a:r>
                  <a:rPr lang="pt-BR" sz="375" dirty="0">
                    <a:solidFill>
                      <a:srgbClr val="1F497D">
                        <a:lumMod val="75000"/>
                      </a:srgbClr>
                    </a:solidFill>
                    <a:latin typeface="Calibri"/>
                  </a:rPr>
                  <a:t>2</a:t>
                </a:r>
                <a:r>
                  <a:rPr lang="pt-BR" sz="2700" b="1" dirty="0" smtClean="0">
                    <a:solidFill>
                      <a:srgbClr val="1F497D">
                        <a:lumMod val="75000"/>
                      </a:srgb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alibri"/>
                  </a:rPr>
                  <a:t>           </a:t>
                </a:r>
                <a:r>
                  <a:rPr lang="pt-BR" sz="2700" b="1" dirty="0">
                    <a:solidFill>
                      <a:srgbClr val="1F497D">
                        <a:lumMod val="75000"/>
                      </a:srgb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alibri"/>
                  </a:rPr>
                  <a:t>Investidos</a:t>
                </a:r>
              </a:p>
            </p:txBody>
          </p:sp>
        </p:grpSp>
        <p:sp>
          <p:nvSpPr>
            <p:cNvPr id="43" name="CaixaDeTexto 42"/>
            <p:cNvSpPr txBox="1"/>
            <p:nvPr/>
          </p:nvSpPr>
          <p:spPr>
            <a:xfrm>
              <a:off x="1348314" y="2513919"/>
              <a:ext cx="4006877" cy="565539"/>
            </a:xfrm>
            <a:prstGeom prst="rect">
              <a:avLst/>
            </a:prstGeom>
            <a:noFill/>
            <a:ln w="28575">
              <a:noFill/>
            </a:ln>
          </p:spPr>
          <p:txBody>
            <a:bodyPr wrap="square" rtlCol="0">
              <a:spAutoFit/>
            </a:bodyPr>
            <a:lstStyle/>
            <a:p>
              <a:pPr algn="ctr" defTabSz="685783">
                <a:defRPr/>
              </a:pPr>
              <a:endParaRPr lang="pt-BR" sz="375" dirty="0">
                <a:solidFill>
                  <a:srgbClr val="1F497D">
                    <a:lumMod val="75000"/>
                  </a:srgbClr>
                </a:solidFill>
                <a:latin typeface="Calibri"/>
              </a:endParaRPr>
            </a:p>
            <a:p>
              <a:pPr algn="ctr" defTabSz="685783">
                <a:defRPr/>
              </a:pPr>
              <a:r>
                <a:rPr lang="pt-BR" sz="2700" b="1" dirty="0">
                  <a:solidFill>
                    <a:srgbClr val="1F497D">
                      <a:lumMod val="75000"/>
                    </a:srgb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/>
                </a:rPr>
                <a:t>                        Mais de </a:t>
              </a:r>
            </a:p>
          </p:txBody>
        </p:sp>
      </p:grpSp>
      <p:pic>
        <p:nvPicPr>
          <p:cNvPr id="47" name="Picture 2" descr="Resultado de imagem para DINHEIRO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6280" y="3140968"/>
            <a:ext cx="4746108" cy="25312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CaixaDeTexto 19"/>
          <p:cNvSpPr txBox="1"/>
          <p:nvPr/>
        </p:nvSpPr>
        <p:spPr>
          <a:xfrm>
            <a:off x="6091744" y="5184266"/>
            <a:ext cx="1975211" cy="981038"/>
          </a:xfrm>
          <a:prstGeom prst="rect">
            <a:avLst/>
          </a:prstGeom>
          <a:noFill/>
          <a:ln w="28575">
            <a:noFill/>
          </a:ln>
        </p:spPr>
        <p:txBody>
          <a:bodyPr wrap="square" rtlCol="0">
            <a:spAutoFit/>
          </a:bodyPr>
          <a:lstStyle/>
          <a:p>
            <a:pPr algn="just" defTabSz="685783">
              <a:defRPr/>
            </a:pPr>
            <a:endParaRPr lang="pt-BR" sz="375" dirty="0">
              <a:solidFill>
                <a:srgbClr val="1F497D">
                  <a:lumMod val="75000"/>
                </a:srgbClr>
              </a:solidFill>
              <a:latin typeface="Calibri"/>
            </a:endParaRPr>
          </a:p>
          <a:p>
            <a:pPr algn="just" defTabSz="685783">
              <a:defRPr/>
            </a:pPr>
            <a:r>
              <a:rPr lang="pt-BR" sz="5400" b="1" dirty="0">
                <a:solidFill>
                  <a:srgbClr val="006600"/>
                </a:solidFill>
                <a:latin typeface="Calibri"/>
              </a:rPr>
              <a:t> </a:t>
            </a:r>
            <a:r>
              <a:rPr lang="pt-BR" sz="5400" b="1" dirty="0" smtClean="0">
                <a:solidFill>
                  <a:srgbClr val="006600"/>
                </a:solidFill>
                <a:latin typeface="Calibri"/>
              </a:rPr>
              <a:t>397</a:t>
            </a:r>
            <a:endParaRPr lang="pt-BR" sz="8800" b="1" dirty="0">
              <a:solidFill>
                <a:srgbClr val="006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/>
            </a:endParaRPr>
          </a:p>
        </p:txBody>
      </p:sp>
      <p:sp>
        <p:nvSpPr>
          <p:cNvPr id="21" name="CaixaDeTexto 20"/>
          <p:cNvSpPr txBox="1"/>
          <p:nvPr/>
        </p:nvSpPr>
        <p:spPr>
          <a:xfrm>
            <a:off x="7626212" y="5469385"/>
            <a:ext cx="3510348" cy="519373"/>
          </a:xfrm>
          <a:prstGeom prst="rect">
            <a:avLst/>
          </a:prstGeom>
          <a:noFill/>
          <a:ln w="28575">
            <a:noFill/>
          </a:ln>
        </p:spPr>
        <p:txBody>
          <a:bodyPr wrap="square" rtlCol="0">
            <a:spAutoFit/>
          </a:bodyPr>
          <a:lstStyle/>
          <a:p>
            <a:pPr algn="just" defTabSz="685783">
              <a:defRPr/>
            </a:pPr>
            <a:endParaRPr lang="pt-BR" sz="375" dirty="0">
              <a:solidFill>
                <a:srgbClr val="1F497D">
                  <a:lumMod val="75000"/>
                </a:srgbClr>
              </a:solidFill>
              <a:latin typeface="Calibri"/>
            </a:endParaRPr>
          </a:p>
          <a:p>
            <a:pPr algn="just" defTabSz="685783">
              <a:defRPr/>
            </a:pPr>
            <a:r>
              <a:rPr lang="pt-BR" sz="2400" b="1" dirty="0" smtClean="0">
                <a:solidFill>
                  <a:srgbClr val="1F497D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Municípios beneficiados</a:t>
            </a:r>
            <a:endParaRPr lang="pt-BR" sz="2400" b="1" dirty="0">
              <a:solidFill>
                <a:srgbClr val="1F497D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/>
            </a:endParaRPr>
          </a:p>
        </p:txBody>
      </p:sp>
      <p:sp>
        <p:nvSpPr>
          <p:cNvPr id="23" name="CaixaDeTexto 22"/>
          <p:cNvSpPr txBox="1"/>
          <p:nvPr/>
        </p:nvSpPr>
        <p:spPr>
          <a:xfrm>
            <a:off x="9093000" y="1647895"/>
            <a:ext cx="1930761" cy="150041"/>
          </a:xfrm>
          <a:prstGeom prst="rect">
            <a:avLst/>
          </a:prstGeom>
          <a:noFill/>
          <a:ln w="28575">
            <a:noFill/>
          </a:ln>
        </p:spPr>
        <p:txBody>
          <a:bodyPr wrap="square" rtlCol="0">
            <a:spAutoFit/>
          </a:bodyPr>
          <a:lstStyle/>
          <a:p>
            <a:pPr algn="just" defTabSz="685783">
              <a:defRPr/>
            </a:pPr>
            <a:endParaRPr lang="pt-BR" sz="375" dirty="0">
              <a:solidFill>
                <a:srgbClr val="1F497D">
                  <a:lumMod val="75000"/>
                </a:srgbClr>
              </a:solidFill>
              <a:latin typeface="Calibri"/>
            </a:endParaRPr>
          </a:p>
        </p:txBody>
      </p:sp>
      <p:grpSp>
        <p:nvGrpSpPr>
          <p:cNvPr id="27" name="Agrupar 26"/>
          <p:cNvGrpSpPr/>
          <p:nvPr/>
        </p:nvGrpSpPr>
        <p:grpSpPr>
          <a:xfrm>
            <a:off x="623392" y="129660"/>
            <a:ext cx="11424592" cy="765374"/>
            <a:chOff x="767408" y="0"/>
            <a:chExt cx="11424592" cy="765374"/>
          </a:xfrm>
        </p:grpSpPr>
        <p:sp>
          <p:nvSpPr>
            <p:cNvPr id="28" name="Retângulo Arredondado 27"/>
            <p:cNvSpPr/>
            <p:nvPr/>
          </p:nvSpPr>
          <p:spPr>
            <a:xfrm>
              <a:off x="767408" y="116632"/>
              <a:ext cx="10822329" cy="544945"/>
            </a:xfrm>
            <a:prstGeom prst="roundRect">
              <a:avLst/>
            </a:prstGeom>
            <a:solidFill>
              <a:schemeClr val="accent1">
                <a:lumMod val="75000"/>
              </a:schemeClr>
            </a:solidFill>
            <a:ln>
              <a:solidFill>
                <a:schemeClr val="tx1"/>
              </a:solidFill>
            </a:ln>
            <a:scene3d>
              <a:camera prst="orthographicFront"/>
              <a:lightRig rig="threePt" dir="t"/>
            </a:scene3d>
            <a:sp3d>
              <a:bevelT w="444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pt-BR" sz="2800" b="1" dirty="0" smtClean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 panose="020F0502020204030204" pitchFamily="34" charset="0"/>
                  <a:cs typeface="Calibri" panose="020F0502020204030204" pitchFamily="34" charset="0"/>
                </a:rPr>
                <a:t> Vertente Desenvolvimento – Convênios Ativos</a:t>
              </a:r>
              <a:endParaRPr lang="pt-BR" sz="28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9" name="Imagem 28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625623" y="0"/>
              <a:ext cx="566377" cy="765374"/>
            </a:xfrm>
            <a:prstGeom prst="rect">
              <a:avLst/>
            </a:prstGeom>
          </p:spPr>
        </p:pic>
      </p:grpSp>
      <p:sp>
        <p:nvSpPr>
          <p:cNvPr id="2" name="Retângulo 1"/>
          <p:cNvSpPr/>
          <p:nvPr/>
        </p:nvSpPr>
        <p:spPr>
          <a:xfrm>
            <a:off x="5159896" y="2996952"/>
            <a:ext cx="352839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b="1" dirty="0">
                <a:solidFill>
                  <a:srgbClr val="1F497D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E</a:t>
            </a:r>
            <a:r>
              <a:rPr lang="pt-BR" b="1" dirty="0" smtClean="0">
                <a:solidFill>
                  <a:srgbClr val="1F497D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xecução                   P</a:t>
            </a:r>
            <a:r>
              <a:rPr lang="pt-BR" b="1" dirty="0">
                <a:solidFill>
                  <a:srgbClr val="1F497D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. </a:t>
            </a:r>
            <a:r>
              <a:rPr lang="pt-BR" b="1" dirty="0" smtClean="0">
                <a:solidFill>
                  <a:srgbClr val="1F497D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Contas </a:t>
            </a:r>
            <a:endParaRPr lang="en-US" dirty="0"/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91344" y="1844824"/>
            <a:ext cx="4824000" cy="35893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866071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4">
            <a:extLst>
              <a:ext uri="{FF2B5EF4-FFF2-40B4-BE49-F238E27FC236}">
                <a16:creationId xmlns:a16="http://schemas.microsoft.com/office/drawing/2014/main" id="{32140264-710E-4640-A628-443DE30AC450}"/>
              </a:ext>
            </a:extLst>
          </p:cNvPr>
          <p:cNvSpPr txBox="1"/>
          <p:nvPr/>
        </p:nvSpPr>
        <p:spPr>
          <a:xfrm>
            <a:off x="1223941" y="4226162"/>
            <a:ext cx="811377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buFont typeface="Wingdings" panose="05000000000000000000" pitchFamily="2" charset="2"/>
              <a:buChar char="Ø"/>
            </a:pPr>
            <a:endParaRPr lang="pt-B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44E7B2A8-B61E-4646-A36F-59B971E7125C}"/>
              </a:ext>
            </a:extLst>
          </p:cNvPr>
          <p:cNvSpPr txBox="1"/>
          <p:nvPr/>
        </p:nvSpPr>
        <p:spPr>
          <a:xfrm>
            <a:off x="1227049" y="3080534"/>
            <a:ext cx="1026654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buFont typeface="Wingdings" panose="05000000000000000000" pitchFamily="2" charset="2"/>
              <a:buChar char="Ø"/>
            </a:pPr>
            <a:endParaRPr lang="pt-B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CaixaDeTexto 21">
            <a:extLst>
              <a:ext uri="{FF2B5EF4-FFF2-40B4-BE49-F238E27FC236}">
                <a16:creationId xmlns:a16="http://schemas.microsoft.com/office/drawing/2014/main" id="{DD478908-C061-4F80-A9DD-D919DA1DB0EE}"/>
              </a:ext>
            </a:extLst>
          </p:cNvPr>
          <p:cNvSpPr txBox="1"/>
          <p:nvPr/>
        </p:nvSpPr>
        <p:spPr>
          <a:xfrm>
            <a:off x="1108119" y="5467369"/>
            <a:ext cx="892515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buFont typeface="Wingdings" panose="05000000000000000000" pitchFamily="2" charset="2"/>
              <a:buChar char="Ø"/>
            </a:pPr>
            <a:endParaRPr lang="pt-B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CaixaDeTexto 25">
            <a:extLst>
              <a:ext uri="{FF2B5EF4-FFF2-40B4-BE49-F238E27FC236}">
                <a16:creationId xmlns:a16="http://schemas.microsoft.com/office/drawing/2014/main" id="{44E7B2A8-B61E-4646-A36F-59B971E7125C}"/>
              </a:ext>
            </a:extLst>
          </p:cNvPr>
          <p:cNvSpPr txBox="1"/>
          <p:nvPr/>
        </p:nvSpPr>
        <p:spPr>
          <a:xfrm>
            <a:off x="1313775" y="3648258"/>
            <a:ext cx="1026654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buFont typeface="Wingdings" panose="05000000000000000000" pitchFamily="2" charset="2"/>
              <a:buChar char="Ø"/>
            </a:pPr>
            <a:endParaRPr lang="pt-B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8" name="Agrupar 37"/>
          <p:cNvGrpSpPr/>
          <p:nvPr/>
        </p:nvGrpSpPr>
        <p:grpSpPr>
          <a:xfrm>
            <a:off x="419062" y="1124744"/>
            <a:ext cx="11581594" cy="5863144"/>
            <a:chOff x="0" y="908720"/>
            <a:chExt cx="11581594" cy="5863144"/>
          </a:xfrm>
        </p:grpSpPr>
        <p:grpSp>
          <p:nvGrpSpPr>
            <p:cNvPr id="30" name="Agrupar 29"/>
            <p:cNvGrpSpPr/>
            <p:nvPr/>
          </p:nvGrpSpPr>
          <p:grpSpPr>
            <a:xfrm>
              <a:off x="407368" y="908720"/>
              <a:ext cx="11174226" cy="5863144"/>
              <a:chOff x="335360" y="822584"/>
              <a:chExt cx="11174226" cy="5863144"/>
            </a:xfrm>
          </p:grpSpPr>
          <p:sp>
            <p:nvSpPr>
              <p:cNvPr id="14" name="CaixaDeTexto 13">
                <a:extLst>
                  <a:ext uri="{FF2B5EF4-FFF2-40B4-BE49-F238E27FC236}">
                    <a16:creationId xmlns:a16="http://schemas.microsoft.com/office/drawing/2014/main" id="{D1A4F4F4-11C4-4E9D-812C-FA996C6289EB}"/>
                  </a:ext>
                </a:extLst>
              </p:cNvPr>
              <p:cNvSpPr txBox="1"/>
              <p:nvPr/>
            </p:nvSpPr>
            <p:spPr>
              <a:xfrm>
                <a:off x="1243041" y="822584"/>
                <a:ext cx="10266545" cy="586314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buFont typeface="Wingdings" panose="05000000000000000000" pitchFamily="2" charset="2"/>
                  <a:buChar char="Ø"/>
                </a:pPr>
                <a:r>
                  <a:rPr lang="pt-BR" sz="2000" b="1" dirty="0">
                    <a:latin typeface="Calibri" panose="020F0502020204030204" pitchFamily="34" charset="0"/>
                    <a:cs typeface="Calibri" panose="020F0502020204030204" pitchFamily="34" charset="0"/>
                  </a:rPr>
                  <a:t>EDIFICAÇÕES </a:t>
                </a:r>
                <a:r>
                  <a:rPr lang="pt-BR" dirty="0">
                    <a:latin typeface="Calibri" panose="020F0502020204030204" pitchFamily="34" charset="0"/>
                    <a:cs typeface="Calibri" panose="020F0502020204030204" pitchFamily="34" charset="0"/>
                  </a:rPr>
                  <a:t>(escola, creche, casa do idoso, sede de prefeitura, feiras, mercado, prédios públicos, casa popular</a:t>
                </a:r>
                <a:r>
                  <a:rPr lang="pt-BR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)</a:t>
                </a:r>
              </a:p>
              <a:p>
                <a:pPr algn="just">
                  <a:spcBef>
                    <a:spcPts val="600"/>
                  </a:spcBef>
                  <a:buFont typeface="Wingdings" panose="05000000000000000000" pitchFamily="2" charset="2"/>
                  <a:buChar char="Ø"/>
                </a:pPr>
                <a:endParaRPr lang="pt-BR" dirty="0" smtClean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algn="just">
                  <a:buFont typeface="Wingdings" panose="05000000000000000000" pitchFamily="2" charset="2"/>
                  <a:buChar char="Ø"/>
                </a:pPr>
                <a:r>
                  <a:rPr lang="pt-BR" sz="2000" b="1" dirty="0">
                    <a:latin typeface="Calibri" panose="020F0502020204030204" pitchFamily="34" charset="0"/>
                    <a:cs typeface="Calibri" panose="020F0502020204030204" pitchFamily="34" charset="0"/>
                  </a:rPr>
                  <a:t>OBRAS DE PAVIMENTAÇÃO E CALÇADA </a:t>
                </a:r>
                <a:r>
                  <a:rPr lang="pt-BR" sz="20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(</a:t>
                </a:r>
                <a:r>
                  <a:rPr lang="pt-BR" dirty="0">
                    <a:latin typeface="Calibri" panose="020F0502020204030204" pitchFamily="34" charset="0"/>
                    <a:cs typeface="Calibri" panose="020F0502020204030204" pitchFamily="34" charset="0"/>
                  </a:rPr>
                  <a:t>pavimento em concreto, pavimento asfáltico, bloco sextavado e</a:t>
                </a:r>
                <a:r>
                  <a:rPr lang="pt-BR" sz="20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pt-BR" dirty="0">
                    <a:latin typeface="Calibri" panose="020F0502020204030204" pitchFamily="34" charset="0"/>
                    <a:cs typeface="Calibri" panose="020F0502020204030204" pitchFamily="34" charset="0"/>
                  </a:rPr>
                  <a:t>recapeamento de estradas vicinais</a:t>
                </a:r>
                <a:r>
                  <a:rPr lang="pt-BR" sz="20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)</a:t>
                </a:r>
              </a:p>
              <a:p>
                <a:pPr algn="just">
                  <a:spcBef>
                    <a:spcPts val="600"/>
                  </a:spcBef>
                  <a:buFont typeface="Wingdings" panose="05000000000000000000" pitchFamily="2" charset="2"/>
                  <a:buChar char="Ø"/>
                </a:pPr>
                <a:endParaRPr lang="pt-BR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algn="just">
                  <a:buFont typeface="Wingdings" panose="05000000000000000000" pitchFamily="2" charset="2"/>
                  <a:buChar char="Ø"/>
                </a:pPr>
                <a:r>
                  <a:rPr lang="pt-BR" sz="2000" b="1" dirty="0">
                    <a:latin typeface="Calibri" panose="020F0502020204030204" pitchFamily="34" charset="0"/>
                    <a:cs typeface="Calibri" panose="020F0502020204030204" pitchFamily="34" charset="0"/>
                  </a:rPr>
                  <a:t>PRAÇAS </a:t>
                </a:r>
                <a:r>
                  <a:rPr lang="pt-BR" dirty="0">
                    <a:latin typeface="Calibri" panose="020F0502020204030204" pitchFamily="34" charset="0"/>
                    <a:cs typeface="Calibri" panose="020F0502020204030204" pitchFamily="34" charset="0"/>
                  </a:rPr>
                  <a:t>(convivência social</a:t>
                </a:r>
                <a:r>
                  <a:rPr lang="pt-BR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)</a:t>
                </a:r>
              </a:p>
              <a:p>
                <a:pPr algn="just">
                  <a:spcBef>
                    <a:spcPts val="600"/>
                  </a:spcBef>
                </a:pPr>
                <a:endParaRPr lang="pt-BR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algn="just">
                  <a:buFont typeface="Wingdings" panose="05000000000000000000" pitchFamily="2" charset="2"/>
                  <a:buChar char="Ø"/>
                </a:pPr>
                <a:r>
                  <a:rPr lang="pt-BR" sz="2000" b="1" dirty="0">
                    <a:latin typeface="Calibri" panose="020F0502020204030204" pitchFamily="34" charset="0"/>
                    <a:cs typeface="Calibri" panose="020F0502020204030204" pitchFamily="34" charset="0"/>
                  </a:rPr>
                  <a:t>PASSARELAS </a:t>
                </a:r>
                <a:r>
                  <a:rPr lang="pt-BR" dirty="0">
                    <a:latin typeface="Calibri" panose="020F0502020204030204" pitchFamily="34" charset="0"/>
                    <a:cs typeface="Calibri" panose="020F0502020204030204" pitchFamily="34" charset="0"/>
                  </a:rPr>
                  <a:t>(concreto e madeira</a:t>
                </a:r>
                <a:r>
                  <a:rPr lang="pt-BR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)</a:t>
                </a:r>
              </a:p>
              <a:p>
                <a:pPr algn="just">
                  <a:spcBef>
                    <a:spcPts val="600"/>
                  </a:spcBef>
                </a:pPr>
                <a:endParaRPr lang="pt-BR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algn="just">
                  <a:buFont typeface="Wingdings" panose="05000000000000000000" pitchFamily="2" charset="2"/>
                  <a:buChar char="Ø"/>
                </a:pPr>
                <a:r>
                  <a:rPr lang="pt-BR" sz="2000" b="1" dirty="0">
                    <a:latin typeface="Calibri" panose="020F0502020204030204" pitchFamily="34" charset="0"/>
                    <a:cs typeface="Calibri" panose="020F0502020204030204" pitchFamily="34" charset="0"/>
                  </a:rPr>
                  <a:t>RAMPAS DE ACESSO </a:t>
                </a:r>
                <a:r>
                  <a:rPr lang="pt-BR" dirty="0">
                    <a:latin typeface="Calibri" panose="020F0502020204030204" pitchFamily="34" charset="0"/>
                    <a:cs typeface="Calibri" panose="020F0502020204030204" pitchFamily="34" charset="0"/>
                  </a:rPr>
                  <a:t>(pontes e bueiro celular</a:t>
                </a:r>
                <a:r>
                  <a:rPr lang="pt-BR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)</a:t>
                </a:r>
              </a:p>
              <a:p>
                <a:pPr algn="just">
                  <a:spcBef>
                    <a:spcPts val="600"/>
                  </a:spcBef>
                  <a:buFont typeface="Wingdings" panose="05000000000000000000" pitchFamily="2" charset="2"/>
                  <a:buChar char="Ø"/>
                </a:pPr>
                <a:endParaRPr lang="pt-BR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algn="just">
                  <a:buFont typeface="Wingdings" panose="05000000000000000000" pitchFamily="2" charset="2"/>
                  <a:buChar char="Ø"/>
                </a:pPr>
                <a:r>
                  <a:rPr lang="pt-BR" b="1" dirty="0">
                    <a:latin typeface="Calibri" panose="020F0502020204030204" pitchFamily="34" charset="0"/>
                    <a:cs typeface="Calibri" panose="020F0502020204030204" pitchFamily="34" charset="0"/>
                  </a:rPr>
                  <a:t>SISTEMAS DE ABASTECIMENTO DE ÁGUA</a:t>
                </a:r>
                <a:r>
                  <a:rPr lang="pt-BR" dirty="0">
                    <a:latin typeface="Calibri" panose="020F0502020204030204" pitchFamily="34" charset="0"/>
                    <a:cs typeface="Calibri" panose="020F0502020204030204" pitchFamily="34" charset="0"/>
                  </a:rPr>
                  <a:t>(captação de água</a:t>
                </a:r>
                <a:r>
                  <a:rPr lang="pt-BR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)</a:t>
                </a:r>
              </a:p>
              <a:p>
                <a:pPr algn="just">
                  <a:spcBef>
                    <a:spcPts val="600"/>
                  </a:spcBef>
                  <a:buFont typeface="Wingdings" panose="05000000000000000000" pitchFamily="2" charset="2"/>
                  <a:buChar char="Ø"/>
                </a:pPr>
                <a:endParaRPr lang="pt-BR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algn="just">
                  <a:buFont typeface="Wingdings" panose="05000000000000000000" pitchFamily="2" charset="2"/>
                  <a:buChar char="Ø"/>
                </a:pPr>
                <a:r>
                  <a:rPr lang="pt-BR" sz="2000" b="1" dirty="0">
                    <a:latin typeface="Calibri" panose="020F0502020204030204" pitchFamily="34" charset="0"/>
                    <a:cs typeface="Calibri" panose="020F0502020204030204" pitchFamily="34" charset="0"/>
                  </a:rPr>
                  <a:t>QUADRAS </a:t>
                </a:r>
                <a:r>
                  <a:rPr lang="pt-BR" dirty="0">
                    <a:latin typeface="Calibri" panose="020F0502020204030204" pitchFamily="34" charset="0"/>
                    <a:cs typeface="Calibri" panose="020F0502020204030204" pitchFamily="34" charset="0"/>
                  </a:rPr>
                  <a:t>(poliesportiva, campo de futebol e complexo esportivo</a:t>
                </a:r>
                <a:r>
                  <a:rPr lang="pt-BR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)</a:t>
                </a:r>
              </a:p>
              <a:p>
                <a:pPr algn="just">
                  <a:spcBef>
                    <a:spcPts val="600"/>
                  </a:spcBef>
                  <a:buFont typeface="Wingdings" panose="05000000000000000000" pitchFamily="2" charset="2"/>
                  <a:buChar char="Ø"/>
                </a:pPr>
                <a:endParaRPr lang="pt-BR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algn="just">
                  <a:buFont typeface="Wingdings" panose="05000000000000000000" pitchFamily="2" charset="2"/>
                  <a:buChar char="Ø"/>
                </a:pPr>
                <a:r>
                  <a:rPr lang="pt-BR" b="1" dirty="0">
                    <a:latin typeface="Calibri" panose="020F0502020204030204" pitchFamily="34" charset="0"/>
                    <a:cs typeface="Calibri" panose="020F0502020204030204" pitchFamily="34" charset="0"/>
                  </a:rPr>
                  <a:t>RAMAIS DE ILUMINAÇÃO </a:t>
                </a:r>
                <a:r>
                  <a:rPr lang="pt-BR" sz="20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(</a:t>
                </a:r>
                <a:r>
                  <a:rPr lang="pt-BR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pública </a:t>
                </a:r>
                <a:r>
                  <a:rPr lang="pt-BR" dirty="0">
                    <a:latin typeface="Calibri" panose="020F0502020204030204" pitchFamily="34" charset="0"/>
                    <a:cs typeface="Calibri" panose="020F0502020204030204" pitchFamily="34" charset="0"/>
                  </a:rPr>
                  <a:t>e eletrificação rural</a:t>
                </a:r>
                <a:r>
                  <a:rPr lang="pt-BR" sz="20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) </a:t>
                </a:r>
                <a:endParaRPr lang="pt-BR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algn="just">
                  <a:buFont typeface="Wingdings" panose="05000000000000000000" pitchFamily="2" charset="2"/>
                  <a:buChar char="Ø"/>
                </a:pPr>
                <a:endParaRPr lang="pt-BR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pic>
            <p:nvPicPr>
              <p:cNvPr id="28" name="Imagem 27">
                <a:extLst>
                  <a:ext uri="{FF2B5EF4-FFF2-40B4-BE49-F238E27FC236}">
                    <a16:creationId xmlns:a16="http://schemas.microsoft.com/office/drawing/2014/main" id="{7AD5E1B1-1062-4199-BC93-33AFA9A22FC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48127" y="908720"/>
                <a:ext cx="612418" cy="579756"/>
              </a:xfrm>
              <a:prstGeom prst="rect">
                <a:avLst/>
              </a:prstGeom>
            </p:spPr>
          </p:pic>
          <p:pic>
            <p:nvPicPr>
              <p:cNvPr id="29" name="Imagem 28">
                <a:extLst>
                  <a:ext uri="{FF2B5EF4-FFF2-40B4-BE49-F238E27FC236}">
                    <a16:creationId xmlns:a16="http://schemas.microsoft.com/office/drawing/2014/main" id="{A5875144-3506-4360-A037-E4FC3962CF3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35360" y="1620424"/>
                <a:ext cx="777483" cy="603856"/>
              </a:xfrm>
              <a:prstGeom prst="rect">
                <a:avLst/>
              </a:prstGeom>
            </p:spPr>
          </p:pic>
        </p:grpSp>
        <p:grpSp>
          <p:nvGrpSpPr>
            <p:cNvPr id="37" name="Agrupar 36"/>
            <p:cNvGrpSpPr/>
            <p:nvPr/>
          </p:nvGrpSpPr>
          <p:grpSpPr>
            <a:xfrm>
              <a:off x="0" y="2559872"/>
              <a:ext cx="1282759" cy="3990528"/>
              <a:chOff x="0" y="2559872"/>
              <a:chExt cx="1282759" cy="3990528"/>
            </a:xfrm>
          </p:grpSpPr>
          <p:pic>
            <p:nvPicPr>
              <p:cNvPr id="24" name="Imagem 23"/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63352" y="5949280"/>
                <a:ext cx="601120" cy="601120"/>
              </a:xfrm>
              <a:prstGeom prst="rect">
                <a:avLst/>
              </a:prstGeom>
            </p:spPr>
          </p:pic>
          <p:pic>
            <p:nvPicPr>
              <p:cNvPr id="31" name="Imagem 30">
                <a:extLst>
                  <a:ext uri="{FF2B5EF4-FFF2-40B4-BE49-F238E27FC236}">
                    <a16:creationId xmlns:a16="http://schemas.microsoft.com/office/drawing/2014/main" id="{249B54FC-8605-4684-98E4-5D32CEF2B35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407368" y="2559872"/>
                <a:ext cx="559885" cy="537187"/>
              </a:xfrm>
              <a:prstGeom prst="rect">
                <a:avLst/>
              </a:prstGeom>
            </p:spPr>
          </p:pic>
          <p:pic>
            <p:nvPicPr>
              <p:cNvPr id="32" name="Imagem 31"/>
              <p:cNvPicPr>
                <a:picLocks noChangeAspect="1"/>
              </p:cNvPicPr>
              <p:nvPr/>
            </p:nvPicPr>
            <p:blipFill rotWithShape="1"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35676" r="4306" b="35464"/>
              <a:stretch/>
            </p:blipFill>
            <p:spPr>
              <a:xfrm>
                <a:off x="191344" y="3380432"/>
                <a:ext cx="1091415" cy="329149"/>
              </a:xfrm>
              <a:prstGeom prst="rect">
                <a:avLst/>
              </a:prstGeom>
            </p:spPr>
          </p:pic>
          <p:pic>
            <p:nvPicPr>
              <p:cNvPr id="33" name="Imagem 32">
                <a:extLst>
                  <a:ext uri="{FF2B5EF4-FFF2-40B4-BE49-F238E27FC236}">
                    <a16:creationId xmlns:a16="http://schemas.microsoft.com/office/drawing/2014/main" id="{D0FFE437-68CB-4BBE-A1C8-6B74C6B6C5EA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8"/>
              <a:srcRect t="15393" r="4272" b="24849"/>
              <a:stretch/>
            </p:blipFill>
            <p:spPr>
              <a:xfrm>
                <a:off x="263352" y="3835920"/>
                <a:ext cx="947551" cy="548005"/>
              </a:xfrm>
              <a:prstGeom prst="rect">
                <a:avLst/>
              </a:prstGeom>
            </p:spPr>
          </p:pic>
          <p:pic>
            <p:nvPicPr>
              <p:cNvPr id="34" name="Imagem 33"/>
              <p:cNvPicPr>
                <a:picLocks noChangeAspect="1"/>
              </p:cNvPicPr>
              <p:nvPr/>
            </p:nvPicPr>
            <p:blipFill>
              <a:blip r:embed="rId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35360" y="4535898"/>
                <a:ext cx="515735" cy="515735"/>
              </a:xfrm>
              <a:prstGeom prst="rect">
                <a:avLst/>
              </a:prstGeom>
            </p:spPr>
          </p:pic>
          <p:pic>
            <p:nvPicPr>
              <p:cNvPr id="35" name="Imagem 34"/>
              <p:cNvPicPr>
                <a:picLocks noChangeAspect="1"/>
              </p:cNvPicPr>
              <p:nvPr/>
            </p:nvPicPr>
            <p:blipFill>
              <a:blip r:embed="rId10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23099" y="5141259"/>
                <a:ext cx="676357" cy="676357"/>
              </a:xfrm>
              <a:prstGeom prst="rect">
                <a:avLst/>
              </a:prstGeom>
            </p:spPr>
          </p:pic>
          <p:pic>
            <p:nvPicPr>
              <p:cNvPr id="36" name="Imagem 35">
                <a:extLst>
                  <a:ext uri="{FF2B5EF4-FFF2-40B4-BE49-F238E27FC236}">
                    <a16:creationId xmlns:a16="http://schemas.microsoft.com/office/drawing/2014/main" id="{674CFACD-BD13-4E50-A593-2CE36A4E168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0" y="5085184"/>
                <a:ext cx="520412" cy="732432"/>
              </a:xfrm>
              <a:prstGeom prst="rect">
                <a:avLst/>
              </a:prstGeom>
            </p:spPr>
          </p:pic>
        </p:grpSp>
      </p:grpSp>
      <p:grpSp>
        <p:nvGrpSpPr>
          <p:cNvPr id="23" name="Agrupar 22"/>
          <p:cNvGrpSpPr/>
          <p:nvPr/>
        </p:nvGrpSpPr>
        <p:grpSpPr>
          <a:xfrm>
            <a:off x="576064" y="110236"/>
            <a:ext cx="11424592" cy="765374"/>
            <a:chOff x="767408" y="0"/>
            <a:chExt cx="11424592" cy="765374"/>
          </a:xfrm>
        </p:grpSpPr>
        <p:sp>
          <p:nvSpPr>
            <p:cNvPr id="25" name="Retângulo Arredondado 24"/>
            <p:cNvSpPr/>
            <p:nvPr/>
          </p:nvSpPr>
          <p:spPr>
            <a:xfrm>
              <a:off x="767408" y="116632"/>
              <a:ext cx="10822329" cy="544945"/>
            </a:xfrm>
            <a:prstGeom prst="roundRect">
              <a:avLst/>
            </a:prstGeom>
            <a:solidFill>
              <a:schemeClr val="accent1">
                <a:lumMod val="75000"/>
              </a:schemeClr>
            </a:solidFill>
            <a:ln>
              <a:solidFill>
                <a:schemeClr val="tx1"/>
              </a:solidFill>
            </a:ln>
            <a:scene3d>
              <a:camera prst="orthographicFront"/>
              <a:lightRig rig="threePt" dir="t"/>
            </a:scene3d>
            <a:sp3d>
              <a:bevelT w="444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pt-BR" sz="2800" b="1" dirty="0" smtClean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 panose="020F0502020204030204" pitchFamily="34" charset="0"/>
                  <a:cs typeface="Calibri" panose="020F0502020204030204" pitchFamily="34" charset="0"/>
                </a:rPr>
                <a:t> Vertente Desenvolvimento – Tipos de obra</a:t>
              </a:r>
              <a:endParaRPr lang="pt-BR" sz="2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7" name="Imagem 26"/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625623" y="0"/>
              <a:ext cx="566377" cy="76537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51330330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Imagem 1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40730" y="6088661"/>
            <a:ext cx="857821" cy="750593"/>
          </a:xfrm>
          <a:prstGeom prst="rect">
            <a:avLst/>
          </a:prstGeom>
        </p:spPr>
      </p:pic>
      <p:pic>
        <p:nvPicPr>
          <p:cNvPr id="15" name="Imagem 1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60282" y="4785044"/>
            <a:ext cx="1018450" cy="1018450"/>
          </a:xfrm>
          <a:prstGeom prst="rect">
            <a:avLst/>
          </a:prstGeom>
        </p:spPr>
      </p:pic>
      <p:pic>
        <p:nvPicPr>
          <p:cNvPr id="12" name="Imagem 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59281" y="3026105"/>
            <a:ext cx="804279" cy="804279"/>
          </a:xfrm>
          <a:prstGeom prst="rect">
            <a:avLst/>
          </a:prstGeom>
        </p:spPr>
      </p:pic>
      <p:sp>
        <p:nvSpPr>
          <p:cNvPr id="68" name="CaixaDeTexto 67">
            <a:extLst>
              <a:ext uri="{FF2B5EF4-FFF2-40B4-BE49-F238E27FC236}">
                <a16:creationId xmlns:a16="http://schemas.microsoft.com/office/drawing/2014/main" id="{9528952A-FC0F-48F5-B173-E44AEEEB0252}"/>
              </a:ext>
            </a:extLst>
          </p:cNvPr>
          <p:cNvSpPr txBox="1"/>
          <p:nvPr/>
        </p:nvSpPr>
        <p:spPr>
          <a:xfrm>
            <a:off x="0" y="3545253"/>
            <a:ext cx="745934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buFont typeface="Wingdings" panose="05000000000000000000" pitchFamily="2" charset="2"/>
              <a:buChar char="Ø"/>
            </a:pPr>
            <a:r>
              <a:rPr lang="pt-BR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endParaRPr lang="pt-BR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1" name="CaixaDeTexto 80">
            <a:extLst>
              <a:ext uri="{FF2B5EF4-FFF2-40B4-BE49-F238E27FC236}">
                <a16:creationId xmlns:a16="http://schemas.microsoft.com/office/drawing/2014/main" id="{32140264-710E-4640-A628-443DE30AC450}"/>
              </a:ext>
            </a:extLst>
          </p:cNvPr>
          <p:cNvSpPr txBox="1"/>
          <p:nvPr/>
        </p:nvSpPr>
        <p:spPr>
          <a:xfrm>
            <a:off x="2411720" y="661577"/>
            <a:ext cx="9145016" cy="62584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500"/>
              </a:spcAft>
              <a:buFont typeface="Wingdings" panose="05000000000000000000" pitchFamily="2" charset="2"/>
              <a:buChar char="Ø"/>
            </a:pPr>
            <a:r>
              <a:rPr lang="pt-BR" sz="2400" b="1" dirty="0">
                <a:latin typeface="Calibri" panose="020F0502020204030204" pitchFamily="34" charset="0"/>
                <a:cs typeface="Calibri" panose="020F0502020204030204" pitchFamily="34" charset="0"/>
              </a:rPr>
              <a:t>Embarcações </a:t>
            </a:r>
            <a:endParaRPr lang="pt-BR" sz="2400" b="1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>
              <a:lnSpc>
                <a:spcPct val="150000"/>
              </a:lnSpc>
              <a:spcAft>
                <a:spcPts val="500"/>
              </a:spcAft>
              <a:buFont typeface="Wingdings" panose="05000000000000000000" pitchFamily="2" charset="2"/>
              <a:buChar char="Ø"/>
            </a:pPr>
            <a:r>
              <a:rPr lang="pt-BR" sz="24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Equipamentos </a:t>
            </a:r>
            <a:r>
              <a:rPr lang="pt-BR" sz="2400" b="1" dirty="0">
                <a:latin typeface="Calibri" panose="020F0502020204030204" pitchFamily="34" charset="0"/>
                <a:cs typeface="Calibri" panose="020F0502020204030204" pitchFamily="34" charset="0"/>
              </a:rPr>
              <a:t>de construção </a:t>
            </a:r>
            <a:endParaRPr lang="pt-BR" sz="2400" b="1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>
              <a:lnSpc>
                <a:spcPct val="150000"/>
              </a:lnSpc>
              <a:spcAft>
                <a:spcPts val="500"/>
              </a:spcAft>
              <a:buFont typeface="Wingdings" panose="05000000000000000000" pitchFamily="2" charset="2"/>
              <a:buChar char="Ø"/>
            </a:pPr>
            <a:r>
              <a:rPr lang="pt-BR" sz="24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Equipamentos </a:t>
            </a:r>
            <a:r>
              <a:rPr lang="pt-BR" sz="2400" b="1" dirty="0">
                <a:latin typeface="Calibri" panose="020F0502020204030204" pitchFamily="34" charset="0"/>
                <a:cs typeface="Calibri" panose="020F0502020204030204" pitchFamily="34" charset="0"/>
              </a:rPr>
              <a:t>agrícolas </a:t>
            </a:r>
            <a:endParaRPr lang="pt-BR" sz="2400" b="1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>
              <a:lnSpc>
                <a:spcPct val="150000"/>
              </a:lnSpc>
              <a:spcAft>
                <a:spcPts val="500"/>
              </a:spcAft>
              <a:buFont typeface="Wingdings" panose="05000000000000000000" pitchFamily="2" charset="2"/>
              <a:buChar char="Ø"/>
            </a:pPr>
            <a:r>
              <a:rPr lang="pt-BR" sz="24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Grupos </a:t>
            </a:r>
            <a:r>
              <a:rPr lang="pt-BR" sz="2400" b="1" dirty="0">
                <a:latin typeface="Calibri" panose="020F0502020204030204" pitchFamily="34" charset="0"/>
                <a:cs typeface="Calibri" panose="020F0502020204030204" pitchFamily="34" charset="0"/>
              </a:rPr>
              <a:t>geradores </a:t>
            </a:r>
            <a:endParaRPr lang="pt-BR" sz="2400" b="1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>
              <a:lnSpc>
                <a:spcPct val="150000"/>
              </a:lnSpc>
              <a:spcAft>
                <a:spcPts val="500"/>
              </a:spcAft>
              <a:buFont typeface="Wingdings" panose="05000000000000000000" pitchFamily="2" charset="2"/>
              <a:buChar char="Ø"/>
            </a:pPr>
            <a:r>
              <a:rPr lang="pt-BR" sz="24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Veículos </a:t>
            </a:r>
            <a:r>
              <a:rPr lang="pt-BR" sz="2400" b="1" dirty="0">
                <a:latin typeface="Calibri" panose="020F0502020204030204" pitchFamily="34" charset="0"/>
                <a:cs typeface="Calibri" panose="020F0502020204030204" pitchFamily="34" charset="0"/>
              </a:rPr>
              <a:t>administrativos </a:t>
            </a:r>
            <a:endParaRPr lang="pt-BR" sz="2400" b="1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>
              <a:lnSpc>
                <a:spcPct val="150000"/>
              </a:lnSpc>
              <a:spcAft>
                <a:spcPts val="500"/>
              </a:spcAft>
              <a:buFont typeface="Wingdings" panose="05000000000000000000" pitchFamily="2" charset="2"/>
              <a:buChar char="Ø"/>
            </a:pPr>
            <a:r>
              <a:rPr lang="pt-BR" sz="24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Implemento agrícolas</a:t>
            </a:r>
          </a:p>
          <a:p>
            <a:pPr algn="just">
              <a:lnSpc>
                <a:spcPct val="150000"/>
              </a:lnSpc>
              <a:spcAft>
                <a:spcPts val="500"/>
              </a:spcAft>
              <a:buFont typeface="Wingdings" panose="05000000000000000000" pitchFamily="2" charset="2"/>
              <a:buChar char="Ø"/>
            </a:pPr>
            <a:r>
              <a:rPr lang="pt-BR" sz="24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Máquinas</a:t>
            </a:r>
          </a:p>
          <a:p>
            <a:pPr algn="just">
              <a:lnSpc>
                <a:spcPct val="150000"/>
              </a:lnSpc>
              <a:spcAft>
                <a:spcPts val="500"/>
              </a:spcAft>
              <a:buFont typeface="Wingdings" panose="05000000000000000000" pitchFamily="2" charset="2"/>
              <a:buChar char="Ø"/>
            </a:pPr>
            <a:r>
              <a:rPr lang="pt-BR" sz="24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Veículos </a:t>
            </a:r>
            <a:r>
              <a:rPr lang="pt-BR" sz="2400" b="1" dirty="0">
                <a:latin typeface="Calibri" panose="020F0502020204030204" pitchFamily="34" charset="0"/>
                <a:cs typeface="Calibri" panose="020F0502020204030204" pitchFamily="34" charset="0"/>
              </a:rPr>
              <a:t>de </a:t>
            </a:r>
            <a:r>
              <a:rPr lang="pt-BR" sz="24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carga</a:t>
            </a:r>
          </a:p>
          <a:p>
            <a:pPr algn="just">
              <a:lnSpc>
                <a:spcPct val="150000"/>
              </a:lnSpc>
              <a:spcAft>
                <a:spcPts val="500"/>
              </a:spcAft>
              <a:buFont typeface="Wingdings" panose="05000000000000000000" pitchFamily="2" charset="2"/>
              <a:buChar char="Ø"/>
            </a:pPr>
            <a:r>
              <a:rPr lang="pt-BR" sz="24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Veículos </a:t>
            </a:r>
            <a:r>
              <a:rPr lang="pt-BR" sz="2400" b="1" dirty="0">
                <a:latin typeface="Calibri" panose="020F0502020204030204" pitchFamily="34" charset="0"/>
                <a:cs typeface="Calibri" panose="020F0502020204030204" pitchFamily="34" charset="0"/>
              </a:rPr>
              <a:t>especiais para segurança publica e defesa </a:t>
            </a:r>
            <a:r>
              <a:rPr lang="pt-BR" sz="24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civil</a:t>
            </a:r>
          </a:p>
          <a:p>
            <a:pPr marL="0" lvl="1" algn="just">
              <a:lnSpc>
                <a:spcPct val="150000"/>
              </a:lnSpc>
              <a:spcAft>
                <a:spcPts val="500"/>
              </a:spcAft>
              <a:buFont typeface="Wingdings" panose="05000000000000000000" pitchFamily="2" charset="2"/>
              <a:buChar char="Ø"/>
            </a:pPr>
            <a:r>
              <a:rPr lang="pt-BR" sz="2400" b="1" dirty="0">
                <a:latin typeface="Calibri" panose="020F0502020204030204" pitchFamily="34" charset="0"/>
                <a:cs typeface="Calibri" panose="020F0502020204030204" pitchFamily="34" charset="0"/>
              </a:rPr>
              <a:t>Veículos de transporte </a:t>
            </a:r>
            <a:r>
              <a:rPr lang="pt-BR" sz="24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pessoal</a:t>
            </a:r>
            <a:endParaRPr lang="pt-BR"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7" name="Agrupar 6"/>
          <p:cNvGrpSpPr/>
          <p:nvPr/>
        </p:nvGrpSpPr>
        <p:grpSpPr>
          <a:xfrm>
            <a:off x="623392" y="69525"/>
            <a:ext cx="11424592" cy="765374"/>
            <a:chOff x="767408" y="0"/>
            <a:chExt cx="11424592" cy="765374"/>
          </a:xfrm>
        </p:grpSpPr>
        <p:sp>
          <p:nvSpPr>
            <p:cNvPr id="8" name="Retângulo Arredondado 7"/>
            <p:cNvSpPr/>
            <p:nvPr/>
          </p:nvSpPr>
          <p:spPr>
            <a:xfrm>
              <a:off x="767408" y="116632"/>
              <a:ext cx="10822329" cy="544945"/>
            </a:xfrm>
            <a:prstGeom prst="roundRect">
              <a:avLst/>
            </a:prstGeom>
            <a:solidFill>
              <a:schemeClr val="accent1">
                <a:lumMod val="75000"/>
              </a:schemeClr>
            </a:solidFill>
            <a:ln>
              <a:solidFill>
                <a:schemeClr val="tx1"/>
              </a:solidFill>
            </a:ln>
            <a:scene3d>
              <a:camera prst="orthographicFront"/>
              <a:lightRig rig="threePt" dir="t"/>
            </a:scene3d>
            <a:sp3d>
              <a:bevelT w="444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pt-BR" sz="2800" b="1" dirty="0" smtClean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 panose="020F0502020204030204" pitchFamily="34" charset="0"/>
                  <a:cs typeface="Calibri" panose="020F0502020204030204" pitchFamily="34" charset="0"/>
                </a:rPr>
                <a:t> Vertente Desenvolvimento – Tipos de Equipamentos</a:t>
              </a:r>
              <a:endParaRPr lang="pt-BR" sz="2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9" name="Imagem 8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625623" y="0"/>
              <a:ext cx="566377" cy="765374"/>
            </a:xfrm>
            <a:prstGeom prst="rect">
              <a:avLst/>
            </a:prstGeom>
          </p:spPr>
        </p:pic>
      </p:grpSp>
      <p:pic>
        <p:nvPicPr>
          <p:cNvPr id="3" name="Imagem 2"/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07541" y="521999"/>
            <a:ext cx="907860" cy="907860"/>
          </a:xfrm>
          <a:prstGeom prst="rect">
            <a:avLst/>
          </a:prstGeom>
        </p:spPr>
      </p:pic>
      <p:pic>
        <p:nvPicPr>
          <p:cNvPr id="5" name="Imagem 4"/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278" b="100000" l="0" r="100000"/>
                    </a14:imgEffect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00199" y="1133145"/>
            <a:ext cx="850404" cy="850404"/>
          </a:xfrm>
          <a:prstGeom prst="rect">
            <a:avLst/>
          </a:prstGeom>
        </p:spPr>
      </p:pic>
      <p:pic>
        <p:nvPicPr>
          <p:cNvPr id="10" name="Imagem 9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460282" y="1776906"/>
            <a:ext cx="836333" cy="836333"/>
          </a:xfrm>
          <a:prstGeom prst="rect">
            <a:avLst/>
          </a:prstGeom>
        </p:spPr>
      </p:pic>
      <p:pic>
        <p:nvPicPr>
          <p:cNvPr id="11" name="Imagem 10"/>
          <p:cNvPicPr>
            <a:picLocks noChangeAspect="1"/>
          </p:cNvPicPr>
          <p:nvPr/>
        </p:nvPicPr>
        <p:blipFill rotWithShape="1">
          <a:blip r:embed="rId13"/>
          <a:srcRect b="22824"/>
          <a:stretch/>
        </p:blipFill>
        <p:spPr>
          <a:xfrm>
            <a:off x="1574099" y="2488086"/>
            <a:ext cx="783530" cy="604693"/>
          </a:xfrm>
          <a:prstGeom prst="rect">
            <a:avLst/>
          </a:prstGeom>
        </p:spPr>
      </p:pic>
      <p:pic>
        <p:nvPicPr>
          <p:cNvPr id="13" name="Imagem 12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611393" y="3699562"/>
            <a:ext cx="679014" cy="639404"/>
          </a:xfrm>
          <a:prstGeom prst="rect">
            <a:avLst/>
          </a:prstGeom>
        </p:spPr>
      </p:pic>
      <p:pic>
        <p:nvPicPr>
          <p:cNvPr id="14" name="Imagem 13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662640" y="4360378"/>
            <a:ext cx="627767" cy="630570"/>
          </a:xfrm>
          <a:prstGeom prst="rect">
            <a:avLst/>
          </a:prstGeom>
        </p:spPr>
      </p:pic>
      <p:pic>
        <p:nvPicPr>
          <p:cNvPr id="17" name="Imagem 16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572240" y="5651412"/>
            <a:ext cx="743161" cy="5355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235931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 descr="Resultado de imagem para engenheiro civil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4895" y="3535448"/>
            <a:ext cx="2232248" cy="33425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Resultado de imagem para engenheira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41249" y="4558995"/>
            <a:ext cx="2978056" cy="23105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tângulo 4"/>
          <p:cNvSpPr/>
          <p:nvPr/>
        </p:nvSpPr>
        <p:spPr>
          <a:xfrm>
            <a:off x="263352" y="5877272"/>
            <a:ext cx="809837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BR" sz="48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8</a:t>
            </a:r>
            <a:r>
              <a:rPr lang="pt-BR" sz="48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0</a:t>
            </a:r>
            <a:endParaRPr lang="pt-BR" sz="4800" b="1" cap="none" spc="0" dirty="0" smtClean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Retângulo 11"/>
          <p:cNvSpPr/>
          <p:nvPr/>
        </p:nvSpPr>
        <p:spPr>
          <a:xfrm>
            <a:off x="1271464" y="4077072"/>
            <a:ext cx="1122423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BR" sz="48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115</a:t>
            </a:r>
            <a:endParaRPr lang="pt-BR" sz="4800" b="1" dirty="0">
              <a:ln w="9525">
                <a:solidFill>
                  <a:schemeClr val="bg1"/>
                </a:solidFill>
                <a:prstDash val="solid"/>
              </a:ln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13" name="Conector em Curva 12"/>
          <p:cNvCxnSpPr>
            <a:stCxn id="24" idx="3"/>
            <a:endCxn id="12" idx="2"/>
          </p:cNvCxnSpPr>
          <p:nvPr/>
        </p:nvCxnSpPr>
        <p:spPr bwMode="auto">
          <a:xfrm flipV="1">
            <a:off x="1120820" y="4908069"/>
            <a:ext cx="711856" cy="932329"/>
          </a:xfrm>
          <a:prstGeom prst="curvedConnector2">
            <a:avLst/>
          </a:prstGeom>
          <a:solidFill>
            <a:srgbClr val="00B8FF"/>
          </a:solidFill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graphicFrame>
        <p:nvGraphicFramePr>
          <p:cNvPr id="10" name="Tabela 9"/>
          <p:cNvGraphicFramePr>
            <a:graphicFrameLocks noGrp="1"/>
          </p:cNvGraphicFramePr>
          <p:nvPr>
            <p:extLst/>
          </p:nvPr>
        </p:nvGraphicFramePr>
        <p:xfrm>
          <a:off x="5814204" y="1352876"/>
          <a:ext cx="6293252" cy="498254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723002">
                  <a:extLst>
                    <a:ext uri="{9D8B030D-6E8A-4147-A177-3AD203B41FA5}">
                      <a16:colId xmlns:a16="http://schemas.microsoft.com/office/drawing/2014/main" val="1644159691"/>
                    </a:ext>
                  </a:extLst>
                </a:gridCol>
                <a:gridCol w="761721">
                  <a:extLst>
                    <a:ext uri="{9D8B030D-6E8A-4147-A177-3AD203B41FA5}">
                      <a16:colId xmlns:a16="http://schemas.microsoft.com/office/drawing/2014/main" val="1075260416"/>
                    </a:ext>
                  </a:extLst>
                </a:gridCol>
                <a:gridCol w="1040400">
                  <a:extLst>
                    <a:ext uri="{9D8B030D-6E8A-4147-A177-3AD203B41FA5}">
                      <a16:colId xmlns:a16="http://schemas.microsoft.com/office/drawing/2014/main" val="3957454171"/>
                    </a:ext>
                  </a:extLst>
                </a:gridCol>
                <a:gridCol w="929009">
                  <a:extLst>
                    <a:ext uri="{9D8B030D-6E8A-4147-A177-3AD203B41FA5}">
                      <a16:colId xmlns:a16="http://schemas.microsoft.com/office/drawing/2014/main" val="1698060481"/>
                    </a:ext>
                  </a:extLst>
                </a:gridCol>
                <a:gridCol w="919560">
                  <a:extLst>
                    <a:ext uri="{9D8B030D-6E8A-4147-A177-3AD203B41FA5}">
                      <a16:colId xmlns:a16="http://schemas.microsoft.com/office/drawing/2014/main" val="4233628940"/>
                    </a:ext>
                  </a:extLst>
                </a:gridCol>
                <a:gridCol w="919560">
                  <a:extLst>
                    <a:ext uri="{9D8B030D-6E8A-4147-A177-3AD203B41FA5}">
                      <a16:colId xmlns:a16="http://schemas.microsoft.com/office/drawing/2014/main" val="3696297241"/>
                    </a:ext>
                  </a:extLst>
                </a:gridCol>
              </a:tblGrid>
              <a:tr h="622818"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pt-BR" sz="1600" u="none" strike="noStrike" dirty="0" smtClean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TIPO</a:t>
                      </a:r>
                      <a:endParaRPr lang="pt-BR" sz="16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350" marR="6350" marT="6350" marB="0" anchor="ctr"/>
                </a:tc>
                <a:tc gridSpan="5">
                  <a:txBody>
                    <a:bodyPr/>
                    <a:lstStyle/>
                    <a:p>
                      <a:pPr algn="ctr" rtl="0" fontAlgn="ctr"/>
                      <a:r>
                        <a:rPr lang="pt-BR" sz="1600" u="none" strike="noStrike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EFETIVO</a:t>
                      </a:r>
                      <a:endParaRPr lang="pt-BR" sz="16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350" marR="6350" marT="6350" marB="0" anchor="ctr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pt-BR" sz="16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331823428"/>
                  </a:ext>
                </a:extLst>
              </a:tr>
              <a:tr h="622818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600" u="none" strike="noStrike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2019</a:t>
                      </a:r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600" u="none" strike="noStrike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 2020</a:t>
                      </a:r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600" u="none" strike="noStrike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 2021</a:t>
                      </a:r>
                      <a:endParaRPr lang="pt-BR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600" u="none" strike="noStrike" dirty="0" smtClean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FEV/2022</a:t>
                      </a:r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600" u="none" strike="noStrike" dirty="0" smtClean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MAR/2023</a:t>
                      </a:r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2684612938"/>
                  </a:ext>
                </a:extLst>
              </a:tr>
              <a:tr h="622818"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600" u="none" strike="noStrike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OFICIAIS</a:t>
                      </a:r>
                      <a:endParaRPr lang="pt-BR" sz="16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600" u="none" strike="noStrike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20</a:t>
                      </a:r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600" u="none" strike="noStrike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21</a:t>
                      </a:r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600" u="none" strike="noStrike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22</a:t>
                      </a:r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60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18</a:t>
                      </a:r>
                      <a:endParaRPr lang="pt-BR" sz="16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6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21</a:t>
                      </a:r>
                      <a:endParaRPr lang="pt-BR" sz="16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1377861572"/>
                  </a:ext>
                </a:extLst>
              </a:tr>
              <a:tr h="622818"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600" u="none" strike="noStrike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PRAÇAS</a:t>
                      </a:r>
                      <a:endParaRPr lang="pt-BR" sz="1600" b="1" i="0" u="none" strike="noStrike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600" u="none" strike="noStrike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20</a:t>
                      </a:r>
                      <a:endParaRPr lang="pt-BR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600" u="none" strike="noStrike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19</a:t>
                      </a:r>
                      <a:endParaRPr lang="pt-BR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600" u="none" strike="noStrike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17</a:t>
                      </a:r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60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21</a:t>
                      </a:r>
                      <a:endParaRPr lang="pt-BR" sz="16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60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14</a:t>
                      </a:r>
                      <a:endParaRPr lang="pt-BR" sz="16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1850336735"/>
                  </a:ext>
                </a:extLst>
              </a:tr>
              <a:tr h="622818"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600" u="none" strike="noStrike" dirty="0" smtClean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CCE</a:t>
                      </a:r>
                      <a:endParaRPr lang="pt-BR" sz="16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600" u="none" strike="noStrike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20</a:t>
                      </a:r>
                      <a:endParaRPr lang="pt-BR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600" u="none" strike="noStrike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20</a:t>
                      </a:r>
                      <a:endParaRPr lang="pt-BR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600" u="none" strike="noStrike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20</a:t>
                      </a:r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60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20</a:t>
                      </a:r>
                      <a:endParaRPr lang="pt-BR" sz="16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6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18</a:t>
                      </a:r>
                      <a:endParaRPr lang="pt-BR" sz="16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1022762411"/>
                  </a:ext>
                </a:extLst>
              </a:tr>
              <a:tr h="622818"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600" u="none" strike="noStrike" dirty="0" smtClean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TERCEIRIZADOS</a:t>
                      </a:r>
                      <a:endParaRPr lang="pt-BR" sz="16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600" u="none" strike="noStrike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</a:t>
                      </a:r>
                      <a:r>
                        <a:rPr lang="pt-BR" sz="1600" u="none" strike="noStrike" dirty="0" smtClean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</a:t>
                      </a:r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600" u="none" strike="noStrike" dirty="0" smtClean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45</a:t>
                      </a:r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79</a:t>
                      </a:r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6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97</a:t>
                      </a:r>
                      <a:endParaRPr lang="pt-BR" sz="16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6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96</a:t>
                      </a:r>
                      <a:endParaRPr lang="pt-BR" sz="16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4226275003"/>
                  </a:ext>
                </a:extLst>
              </a:tr>
              <a:tr h="622818"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600" u="none" strike="noStrike" dirty="0" smtClean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ESTAGIÁRIOS</a:t>
                      </a:r>
                      <a:endParaRPr lang="pt-BR" sz="16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7</a:t>
                      </a:r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10</a:t>
                      </a:r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12</a:t>
                      </a:r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6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8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6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13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2650290588"/>
                  </a:ext>
                </a:extLst>
              </a:tr>
              <a:tr h="622818"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600" u="none" strike="noStrike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TOTAL</a:t>
                      </a:r>
                      <a:endParaRPr lang="pt-BR" sz="16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600" u="none" strike="noStrike" dirty="0" smtClean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80</a:t>
                      </a:r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600" u="none" strike="noStrike" dirty="0" smtClean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115</a:t>
                      </a:r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150</a:t>
                      </a:r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6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164</a:t>
                      </a:r>
                      <a:endParaRPr lang="pt-BR" sz="16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6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162</a:t>
                      </a:r>
                      <a:endParaRPr lang="pt-BR" sz="16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2529711609"/>
                  </a:ext>
                </a:extLst>
              </a:tr>
            </a:tbl>
          </a:graphicData>
        </a:graphic>
      </p:graphicFrame>
      <p:sp>
        <p:nvSpPr>
          <p:cNvPr id="24" name="Retângulo 23"/>
          <p:cNvSpPr/>
          <p:nvPr/>
        </p:nvSpPr>
        <p:spPr>
          <a:xfrm>
            <a:off x="0" y="5517232"/>
            <a:ext cx="1120820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BR" sz="36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2019</a:t>
            </a:r>
          </a:p>
        </p:txBody>
      </p:sp>
      <p:sp>
        <p:nvSpPr>
          <p:cNvPr id="25" name="Retângulo 24"/>
          <p:cNvSpPr/>
          <p:nvPr/>
        </p:nvSpPr>
        <p:spPr>
          <a:xfrm>
            <a:off x="1271464" y="3717032"/>
            <a:ext cx="1120820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BR" sz="36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2020</a:t>
            </a:r>
          </a:p>
        </p:txBody>
      </p:sp>
      <p:sp>
        <p:nvSpPr>
          <p:cNvPr id="26" name="Retângulo 25"/>
          <p:cNvSpPr/>
          <p:nvPr/>
        </p:nvSpPr>
        <p:spPr>
          <a:xfrm>
            <a:off x="1831874" y="2000891"/>
            <a:ext cx="1120820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BR" sz="36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2021</a:t>
            </a:r>
          </a:p>
        </p:txBody>
      </p:sp>
      <p:cxnSp>
        <p:nvCxnSpPr>
          <p:cNvPr id="27" name="Conector em Curva 26"/>
          <p:cNvCxnSpPr>
            <a:stCxn id="25" idx="0"/>
          </p:cNvCxnSpPr>
          <p:nvPr/>
        </p:nvCxnSpPr>
        <p:spPr bwMode="auto">
          <a:xfrm rot="5400000" flipH="1" flipV="1">
            <a:off x="1779483" y="3191619"/>
            <a:ext cx="577805" cy="473023"/>
          </a:xfrm>
          <a:prstGeom prst="curvedConnector3">
            <a:avLst>
              <a:gd name="adj1" fmla="val 50000"/>
            </a:avLst>
          </a:prstGeom>
          <a:solidFill>
            <a:srgbClr val="00B8FF"/>
          </a:solidFill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28" name="Retângulo 27"/>
          <p:cNvSpPr/>
          <p:nvPr/>
        </p:nvSpPr>
        <p:spPr>
          <a:xfrm>
            <a:off x="1744485" y="2374869"/>
            <a:ext cx="1139592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BR" sz="48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150</a:t>
            </a:r>
            <a:endParaRPr lang="pt-BR" sz="4800" b="1" dirty="0">
              <a:ln w="9525">
                <a:solidFill>
                  <a:schemeClr val="bg1"/>
                </a:solidFill>
                <a:prstDash val="solid"/>
              </a:ln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1" name="Retângulo 20"/>
          <p:cNvSpPr/>
          <p:nvPr/>
        </p:nvSpPr>
        <p:spPr bwMode="auto">
          <a:xfrm>
            <a:off x="5814204" y="5733256"/>
            <a:ext cx="6293252" cy="596157"/>
          </a:xfrm>
          <a:prstGeom prst="rect">
            <a:avLst/>
          </a:prstGeom>
          <a:noFill/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2400" b="0" i="0" u="none" strike="noStrike" cap="none" normalizeH="0" baseline="0" smtClean="0">
              <a:ln>
                <a:noFill/>
              </a:ln>
              <a:solidFill>
                <a:schemeClr val="bg1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0" name="Retângulo 29"/>
          <p:cNvSpPr/>
          <p:nvPr/>
        </p:nvSpPr>
        <p:spPr>
          <a:xfrm>
            <a:off x="3190776" y="1639629"/>
            <a:ext cx="1139592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BR" sz="48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164</a:t>
            </a:r>
            <a:endParaRPr lang="pt-BR" sz="4800" b="1" dirty="0">
              <a:ln w="9525">
                <a:solidFill>
                  <a:schemeClr val="bg1"/>
                </a:solidFill>
                <a:prstDash val="solid"/>
              </a:ln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1" name="Retângulo 30"/>
          <p:cNvSpPr/>
          <p:nvPr/>
        </p:nvSpPr>
        <p:spPr>
          <a:xfrm>
            <a:off x="2686471" y="1269866"/>
            <a:ext cx="2200941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BR" sz="36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2022</a:t>
            </a:r>
            <a:endParaRPr lang="pt-BR" sz="3600" b="1" dirty="0">
              <a:ln w="9525">
                <a:solidFill>
                  <a:schemeClr val="bg1"/>
                </a:solidFill>
                <a:prstDash val="solid"/>
              </a:ln>
              <a:solidFill>
                <a:srgbClr val="FF0000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38" name="Conector em Curva 37"/>
          <p:cNvCxnSpPr>
            <a:stCxn id="28" idx="3"/>
            <a:endCxn id="30" idx="2"/>
          </p:cNvCxnSpPr>
          <p:nvPr/>
        </p:nvCxnSpPr>
        <p:spPr bwMode="auto">
          <a:xfrm flipV="1">
            <a:off x="2884077" y="2470626"/>
            <a:ext cx="876495" cy="319742"/>
          </a:xfrm>
          <a:prstGeom prst="curvedConnector2">
            <a:avLst/>
          </a:prstGeom>
          <a:solidFill>
            <a:srgbClr val="00B8FF"/>
          </a:solidFill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grpSp>
        <p:nvGrpSpPr>
          <p:cNvPr id="20" name="Agrupar 19"/>
          <p:cNvGrpSpPr/>
          <p:nvPr/>
        </p:nvGrpSpPr>
        <p:grpSpPr>
          <a:xfrm>
            <a:off x="598457" y="106792"/>
            <a:ext cx="11424592" cy="765374"/>
            <a:chOff x="767408" y="0"/>
            <a:chExt cx="11424592" cy="765374"/>
          </a:xfrm>
        </p:grpSpPr>
        <p:sp>
          <p:nvSpPr>
            <p:cNvPr id="29" name="Retângulo Arredondado 28"/>
            <p:cNvSpPr/>
            <p:nvPr/>
          </p:nvSpPr>
          <p:spPr>
            <a:xfrm>
              <a:off x="767408" y="116632"/>
              <a:ext cx="10822329" cy="544945"/>
            </a:xfrm>
            <a:prstGeom prst="roundRect">
              <a:avLst/>
            </a:prstGeom>
            <a:solidFill>
              <a:schemeClr val="accent1">
                <a:lumMod val="75000"/>
              </a:schemeClr>
            </a:solidFill>
            <a:ln>
              <a:solidFill>
                <a:schemeClr val="tx1"/>
              </a:solidFill>
            </a:ln>
            <a:scene3d>
              <a:camera prst="orthographicFront"/>
              <a:lightRig rig="threePt" dir="t"/>
            </a:scene3d>
            <a:sp3d>
              <a:bevelT w="444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pt-BR" sz="2800" b="1" dirty="0" smtClean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 panose="020F0502020204030204" pitchFamily="34" charset="0"/>
                  <a:cs typeface="Calibri" panose="020F0502020204030204" pitchFamily="34" charset="0"/>
                </a:rPr>
                <a:t>Evolução da Força de Trabalho</a:t>
              </a:r>
              <a:endParaRPr lang="pt-BR" sz="2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32" name="Imagem 31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625623" y="0"/>
              <a:ext cx="566377" cy="765374"/>
            </a:xfrm>
            <a:prstGeom prst="rect">
              <a:avLst/>
            </a:prstGeom>
          </p:spPr>
        </p:pic>
      </p:grpSp>
      <p:sp>
        <p:nvSpPr>
          <p:cNvPr id="23" name="Retângulo 22"/>
          <p:cNvSpPr/>
          <p:nvPr/>
        </p:nvSpPr>
        <p:spPr>
          <a:xfrm>
            <a:off x="4790207" y="1912117"/>
            <a:ext cx="1139592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BR" sz="48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162</a:t>
            </a:r>
            <a:endParaRPr lang="pt-BR" sz="4800" b="1" dirty="0">
              <a:ln w="9525">
                <a:solidFill>
                  <a:schemeClr val="bg1"/>
                </a:solidFill>
                <a:prstDash val="solid"/>
              </a:ln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3" name="Retângulo 32"/>
          <p:cNvSpPr/>
          <p:nvPr/>
        </p:nvSpPr>
        <p:spPr>
          <a:xfrm>
            <a:off x="4289964" y="1556346"/>
            <a:ext cx="2200941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BR" sz="36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2023</a:t>
            </a:r>
            <a:endParaRPr lang="pt-BR" sz="3600" b="1" dirty="0">
              <a:ln w="9525">
                <a:solidFill>
                  <a:schemeClr val="bg1"/>
                </a:solidFill>
                <a:prstDash val="solid"/>
              </a:ln>
              <a:solidFill>
                <a:srgbClr val="FF0000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34" name="Conector em Curva 33"/>
          <p:cNvCxnSpPr/>
          <p:nvPr/>
        </p:nvCxnSpPr>
        <p:spPr bwMode="auto">
          <a:xfrm>
            <a:off x="4116058" y="2365529"/>
            <a:ext cx="793225" cy="81235"/>
          </a:xfrm>
          <a:prstGeom prst="curvedConnector3">
            <a:avLst>
              <a:gd name="adj1" fmla="val 50000"/>
            </a:avLst>
          </a:prstGeom>
          <a:solidFill>
            <a:srgbClr val="00B8FF"/>
          </a:solidFill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27514489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4">
            <a:extLst>
              <a:ext uri="{FF2B5EF4-FFF2-40B4-BE49-F238E27FC236}">
                <a16:creationId xmlns:a16="http://schemas.microsoft.com/office/drawing/2014/main" id="{32140264-710E-4640-A628-443DE30AC450}"/>
              </a:ext>
            </a:extLst>
          </p:cNvPr>
          <p:cNvSpPr txBox="1"/>
          <p:nvPr/>
        </p:nvSpPr>
        <p:spPr>
          <a:xfrm>
            <a:off x="1223941" y="4226162"/>
            <a:ext cx="811377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buFont typeface="Wingdings" panose="05000000000000000000" pitchFamily="2" charset="2"/>
              <a:buChar char="Ø"/>
            </a:pPr>
            <a:endParaRPr lang="pt-B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CaixaDeTexto 21">
            <a:extLst>
              <a:ext uri="{FF2B5EF4-FFF2-40B4-BE49-F238E27FC236}">
                <a16:creationId xmlns:a16="http://schemas.microsoft.com/office/drawing/2014/main" id="{DD478908-C061-4F80-A9DD-D919DA1DB0EE}"/>
              </a:ext>
            </a:extLst>
          </p:cNvPr>
          <p:cNvSpPr txBox="1"/>
          <p:nvPr/>
        </p:nvSpPr>
        <p:spPr>
          <a:xfrm>
            <a:off x="1108119" y="5467369"/>
            <a:ext cx="892515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buFont typeface="Wingdings" panose="05000000000000000000" pitchFamily="2" charset="2"/>
              <a:buChar char="Ø"/>
            </a:pPr>
            <a:endParaRPr lang="pt-B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CaixaDeTexto 25">
            <a:extLst>
              <a:ext uri="{FF2B5EF4-FFF2-40B4-BE49-F238E27FC236}">
                <a16:creationId xmlns:a16="http://schemas.microsoft.com/office/drawing/2014/main" id="{44E7B2A8-B61E-4646-A36F-59B971E7125C}"/>
              </a:ext>
            </a:extLst>
          </p:cNvPr>
          <p:cNvSpPr txBox="1"/>
          <p:nvPr/>
        </p:nvSpPr>
        <p:spPr>
          <a:xfrm>
            <a:off x="1313775" y="3648258"/>
            <a:ext cx="1026654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buFont typeface="Wingdings" panose="05000000000000000000" pitchFamily="2" charset="2"/>
              <a:buChar char="Ø"/>
            </a:pPr>
            <a:endParaRPr lang="pt-B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" name="Agrupar 1"/>
          <p:cNvGrpSpPr/>
          <p:nvPr/>
        </p:nvGrpSpPr>
        <p:grpSpPr>
          <a:xfrm>
            <a:off x="983432" y="1484784"/>
            <a:ext cx="10848528" cy="5229200"/>
            <a:chOff x="983432" y="1484784"/>
            <a:chExt cx="10848528" cy="5229200"/>
          </a:xfrm>
        </p:grpSpPr>
        <p:graphicFrame>
          <p:nvGraphicFramePr>
            <p:cNvPr id="53" name="Gráfico 52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4209842489"/>
                </p:ext>
              </p:extLst>
            </p:nvPr>
          </p:nvGraphicFramePr>
          <p:xfrm>
            <a:off x="983432" y="1484784"/>
            <a:ext cx="10848528" cy="52292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46" name="CaixaDeTexto 45"/>
            <p:cNvSpPr txBox="1"/>
            <p:nvPr/>
          </p:nvSpPr>
          <p:spPr>
            <a:xfrm>
              <a:off x="7032104" y="2760296"/>
              <a:ext cx="172819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sz="2400" b="1" dirty="0" smtClean="0">
                  <a:solidFill>
                    <a:srgbClr val="FFFF00"/>
                  </a:solidFill>
                </a:rPr>
                <a:t>639 </a:t>
              </a:r>
              <a:r>
                <a:rPr lang="pt-BR" sz="2400" b="1" dirty="0" err="1" smtClean="0">
                  <a:solidFill>
                    <a:srgbClr val="FFFF00"/>
                  </a:solidFill>
                </a:rPr>
                <a:t>Conv</a:t>
              </a:r>
              <a:r>
                <a:rPr lang="pt-BR" sz="2400" b="1" dirty="0" smtClean="0">
                  <a:solidFill>
                    <a:srgbClr val="FFFF00"/>
                  </a:solidFill>
                </a:rPr>
                <a:t> </a:t>
              </a:r>
              <a:endParaRPr lang="en-US" sz="2400" b="1" dirty="0">
                <a:solidFill>
                  <a:srgbClr val="FFFF00"/>
                </a:solidFill>
              </a:endParaRPr>
            </a:p>
          </p:txBody>
        </p:sp>
        <p:sp>
          <p:nvSpPr>
            <p:cNvPr id="52" name="CaixaDeTexto 1"/>
            <p:cNvSpPr txBox="1"/>
            <p:nvPr/>
          </p:nvSpPr>
          <p:spPr>
            <a:xfrm>
              <a:off x="9751438" y="2742918"/>
              <a:ext cx="1529138" cy="432048"/>
            </a:xfrm>
            <a:prstGeom prst="rect">
              <a:avLst/>
            </a:prstGeom>
          </p:spPr>
          <p:txBody>
            <a:bodyPr wrap="none" rtlCol="0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pt-BR" sz="2400" b="1" dirty="0" smtClean="0">
                  <a:solidFill>
                    <a:srgbClr val="FFFF00"/>
                  </a:solidFill>
                </a:rPr>
                <a:t>R$ 556 milhões</a:t>
              </a:r>
              <a:endParaRPr lang="en-US" sz="2400" b="1" dirty="0">
                <a:solidFill>
                  <a:srgbClr val="FFFF00"/>
                </a:solidFill>
              </a:endParaRPr>
            </a:p>
          </p:txBody>
        </p:sp>
        <p:cxnSp>
          <p:nvCxnSpPr>
            <p:cNvPr id="48" name="Conector de Seta Reta 47"/>
            <p:cNvCxnSpPr/>
            <p:nvPr/>
          </p:nvCxnSpPr>
          <p:spPr bwMode="auto">
            <a:xfrm>
              <a:off x="8544272" y="2996952"/>
              <a:ext cx="1224136" cy="0"/>
            </a:xfrm>
            <a:prstGeom prst="straightConnector1">
              <a:avLst/>
            </a:prstGeom>
            <a:solidFill>
              <a:srgbClr val="00B8FF"/>
            </a:solidFill>
            <a:ln w="28575" cap="flat" cmpd="sng" algn="ctr">
              <a:solidFill>
                <a:srgbClr val="FFFF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</p:grpSp>
      <p:grpSp>
        <p:nvGrpSpPr>
          <p:cNvPr id="13" name="Agrupar 12"/>
          <p:cNvGrpSpPr/>
          <p:nvPr/>
        </p:nvGrpSpPr>
        <p:grpSpPr>
          <a:xfrm>
            <a:off x="623392" y="133891"/>
            <a:ext cx="11424592" cy="765374"/>
            <a:chOff x="767408" y="0"/>
            <a:chExt cx="11424592" cy="765374"/>
          </a:xfrm>
        </p:grpSpPr>
        <p:sp>
          <p:nvSpPr>
            <p:cNvPr id="14" name="Retângulo Arredondado 13"/>
            <p:cNvSpPr/>
            <p:nvPr/>
          </p:nvSpPr>
          <p:spPr>
            <a:xfrm>
              <a:off x="767408" y="116632"/>
              <a:ext cx="10822329" cy="544945"/>
            </a:xfrm>
            <a:prstGeom prst="roundRect">
              <a:avLst/>
            </a:prstGeom>
            <a:solidFill>
              <a:schemeClr val="accent1">
                <a:lumMod val="75000"/>
              </a:schemeClr>
            </a:solidFill>
            <a:ln>
              <a:solidFill>
                <a:schemeClr val="tx1"/>
              </a:solidFill>
            </a:ln>
            <a:scene3d>
              <a:camera prst="orthographicFront"/>
              <a:lightRig rig="threePt" dir="t"/>
            </a:scene3d>
            <a:sp3d>
              <a:bevelT w="444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pt-BR" sz="2800" b="1" dirty="0" smtClean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 panose="020F0502020204030204" pitchFamily="34" charset="0"/>
                  <a:cs typeface="Calibri" panose="020F0502020204030204" pitchFamily="34" charset="0"/>
                </a:rPr>
                <a:t>Desempenho</a:t>
              </a:r>
              <a:endParaRPr lang="pt-BR" sz="2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5" name="Imagem 14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625623" y="0"/>
              <a:ext cx="566377" cy="76537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5033959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4">
            <a:extLst>
              <a:ext uri="{FF2B5EF4-FFF2-40B4-BE49-F238E27FC236}">
                <a16:creationId xmlns:a16="http://schemas.microsoft.com/office/drawing/2014/main" id="{32140264-710E-4640-A628-443DE30AC450}"/>
              </a:ext>
            </a:extLst>
          </p:cNvPr>
          <p:cNvSpPr txBox="1"/>
          <p:nvPr/>
        </p:nvSpPr>
        <p:spPr>
          <a:xfrm>
            <a:off x="1223941" y="4226162"/>
            <a:ext cx="811377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buFont typeface="Wingdings" panose="05000000000000000000" pitchFamily="2" charset="2"/>
              <a:buChar char="Ø"/>
            </a:pPr>
            <a:endParaRPr lang="pt-B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CaixaDeTexto 21">
            <a:extLst>
              <a:ext uri="{FF2B5EF4-FFF2-40B4-BE49-F238E27FC236}">
                <a16:creationId xmlns:a16="http://schemas.microsoft.com/office/drawing/2014/main" id="{DD478908-C061-4F80-A9DD-D919DA1DB0EE}"/>
              </a:ext>
            </a:extLst>
          </p:cNvPr>
          <p:cNvSpPr txBox="1"/>
          <p:nvPr/>
        </p:nvSpPr>
        <p:spPr>
          <a:xfrm>
            <a:off x="1108119" y="5467369"/>
            <a:ext cx="892515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buFont typeface="Wingdings" panose="05000000000000000000" pitchFamily="2" charset="2"/>
              <a:buChar char="Ø"/>
            </a:pPr>
            <a:endParaRPr lang="pt-B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CaixaDeTexto 25">
            <a:extLst>
              <a:ext uri="{FF2B5EF4-FFF2-40B4-BE49-F238E27FC236}">
                <a16:creationId xmlns:a16="http://schemas.microsoft.com/office/drawing/2014/main" id="{44E7B2A8-B61E-4646-A36F-59B971E7125C}"/>
              </a:ext>
            </a:extLst>
          </p:cNvPr>
          <p:cNvSpPr txBox="1"/>
          <p:nvPr/>
        </p:nvSpPr>
        <p:spPr>
          <a:xfrm>
            <a:off x="1313775" y="3648258"/>
            <a:ext cx="1026654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buFont typeface="Wingdings" panose="05000000000000000000" pitchFamily="2" charset="2"/>
              <a:buChar char="Ø"/>
            </a:pPr>
            <a:endParaRPr lang="pt-B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3" name="Gráfico 1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86615330"/>
              </p:ext>
            </p:extLst>
          </p:nvPr>
        </p:nvGraphicFramePr>
        <p:xfrm>
          <a:off x="191344" y="1268760"/>
          <a:ext cx="6912768" cy="5400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9" name="Agrupar 8"/>
          <p:cNvGrpSpPr/>
          <p:nvPr/>
        </p:nvGrpSpPr>
        <p:grpSpPr>
          <a:xfrm>
            <a:off x="599728" y="139457"/>
            <a:ext cx="11424592" cy="765374"/>
            <a:chOff x="767408" y="0"/>
            <a:chExt cx="11424592" cy="765374"/>
          </a:xfrm>
        </p:grpSpPr>
        <p:sp>
          <p:nvSpPr>
            <p:cNvPr id="10" name="Retângulo Arredondado 9"/>
            <p:cNvSpPr/>
            <p:nvPr/>
          </p:nvSpPr>
          <p:spPr>
            <a:xfrm>
              <a:off x="767408" y="116632"/>
              <a:ext cx="10822329" cy="544945"/>
            </a:xfrm>
            <a:prstGeom prst="roundRect">
              <a:avLst/>
            </a:prstGeom>
            <a:solidFill>
              <a:schemeClr val="accent1">
                <a:lumMod val="75000"/>
              </a:schemeClr>
            </a:solidFill>
            <a:ln>
              <a:solidFill>
                <a:schemeClr val="tx1"/>
              </a:solidFill>
            </a:ln>
            <a:scene3d>
              <a:camera prst="orthographicFront"/>
              <a:lightRig rig="threePt" dir="t"/>
            </a:scene3d>
            <a:sp3d>
              <a:bevelT w="444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pt-BR" sz="2800" b="1" dirty="0" smtClean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 panose="020F0502020204030204" pitchFamily="34" charset="0"/>
                  <a:cs typeface="Calibri" panose="020F0502020204030204" pitchFamily="34" charset="0"/>
                </a:rPr>
                <a:t>Desempenho</a:t>
              </a:r>
              <a:endParaRPr lang="pt-BR" sz="2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1" name="Imagem 10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625623" y="0"/>
              <a:ext cx="566377" cy="765374"/>
            </a:xfrm>
            <a:prstGeom prst="rect">
              <a:avLst/>
            </a:prstGeom>
          </p:spPr>
        </p:pic>
      </p:grpSp>
      <p:graphicFrame>
        <p:nvGraphicFramePr>
          <p:cNvPr id="14" name="Gráfico 1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48373214"/>
              </p:ext>
            </p:extLst>
          </p:nvPr>
        </p:nvGraphicFramePr>
        <p:xfrm>
          <a:off x="7320136" y="1196752"/>
          <a:ext cx="4752528" cy="5400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3180999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4">
            <a:extLst>
              <a:ext uri="{FF2B5EF4-FFF2-40B4-BE49-F238E27FC236}">
                <a16:creationId xmlns:a16="http://schemas.microsoft.com/office/drawing/2014/main" id="{32140264-710E-4640-A628-443DE30AC450}"/>
              </a:ext>
            </a:extLst>
          </p:cNvPr>
          <p:cNvSpPr txBox="1"/>
          <p:nvPr/>
        </p:nvSpPr>
        <p:spPr>
          <a:xfrm>
            <a:off x="1223941" y="4226162"/>
            <a:ext cx="811377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buFont typeface="Wingdings" panose="05000000000000000000" pitchFamily="2" charset="2"/>
              <a:buChar char="Ø"/>
            </a:pPr>
            <a:endParaRPr lang="pt-B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CaixaDeTexto 21">
            <a:extLst>
              <a:ext uri="{FF2B5EF4-FFF2-40B4-BE49-F238E27FC236}">
                <a16:creationId xmlns:a16="http://schemas.microsoft.com/office/drawing/2014/main" id="{DD478908-C061-4F80-A9DD-D919DA1DB0EE}"/>
              </a:ext>
            </a:extLst>
          </p:cNvPr>
          <p:cNvSpPr txBox="1"/>
          <p:nvPr/>
        </p:nvSpPr>
        <p:spPr>
          <a:xfrm>
            <a:off x="1108119" y="5467369"/>
            <a:ext cx="892515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buFont typeface="Wingdings" panose="05000000000000000000" pitchFamily="2" charset="2"/>
              <a:buChar char="Ø"/>
            </a:pPr>
            <a:endParaRPr lang="pt-B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2" name="Gráfico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24594783"/>
              </p:ext>
            </p:extLst>
          </p:nvPr>
        </p:nvGraphicFramePr>
        <p:xfrm>
          <a:off x="6240016" y="1556792"/>
          <a:ext cx="3240360" cy="46085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3" name="Gráfico 1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78965633"/>
              </p:ext>
            </p:extLst>
          </p:nvPr>
        </p:nvGraphicFramePr>
        <p:xfrm>
          <a:off x="2855640" y="1556792"/>
          <a:ext cx="3312368" cy="46085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9" name="Espaço Reservado para Conteúdo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352" y="1268760"/>
            <a:ext cx="2448272" cy="1863097"/>
          </a:xfrm>
          <a:prstGeom prst="rect">
            <a:avLst/>
          </a:prstGeom>
        </p:spPr>
      </p:pic>
      <p:pic>
        <p:nvPicPr>
          <p:cNvPr id="10" name="Picture 5" descr="aa1890c7-df9f-4430-a854-81119c976509@defesa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352" y="3212976"/>
            <a:ext cx="2448272" cy="18383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2" descr="Resultado de imagem para DINHEIRO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84432" y="1196752"/>
            <a:ext cx="1790738" cy="9550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aixaDeTexto 1"/>
          <p:cNvSpPr txBox="1"/>
          <p:nvPr/>
        </p:nvSpPr>
        <p:spPr>
          <a:xfrm>
            <a:off x="9624393" y="4221088"/>
            <a:ext cx="2448271" cy="175432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t-BR" dirty="0" smtClean="0"/>
              <a:t>2023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pt-BR" dirty="0" smtClean="0"/>
              <a:t>64 obras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pt-BR" dirty="0" smtClean="0"/>
              <a:t>R$ 77,60 milhões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pt-BR" dirty="0"/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pt-BR" dirty="0" smtClean="0"/>
              <a:t>57 </a:t>
            </a:r>
            <a:r>
              <a:rPr lang="pt-BR" dirty="0" err="1" smtClean="0"/>
              <a:t>Conv</a:t>
            </a:r>
            <a:r>
              <a:rPr lang="pt-BR" dirty="0" smtClean="0"/>
              <a:t> </a:t>
            </a:r>
            <a:r>
              <a:rPr lang="pt-BR" dirty="0" err="1" smtClean="0"/>
              <a:t>Eqpt</a:t>
            </a:r>
            <a:endParaRPr lang="pt-BR" dirty="0" smtClean="0"/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pt-BR" dirty="0" smtClean="0"/>
              <a:t>R$ 63,04 milhões</a:t>
            </a:r>
          </a:p>
        </p:txBody>
      </p:sp>
      <p:sp>
        <p:nvSpPr>
          <p:cNvPr id="14" name="CaixaDeTexto 13"/>
          <p:cNvSpPr txBox="1"/>
          <p:nvPr/>
        </p:nvSpPr>
        <p:spPr>
          <a:xfrm>
            <a:off x="9624393" y="2204864"/>
            <a:ext cx="2448272" cy="175432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t-BR" dirty="0" smtClean="0"/>
              <a:t>2022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pt-BR" dirty="0" smtClean="0"/>
              <a:t>365 obras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pt-BR" dirty="0" smtClean="0"/>
              <a:t>R$ 315,04 milhões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pt-BR" dirty="0"/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pt-BR" dirty="0" smtClean="0"/>
              <a:t>166 </a:t>
            </a:r>
            <a:r>
              <a:rPr lang="pt-BR" dirty="0" err="1" smtClean="0"/>
              <a:t>Conv</a:t>
            </a:r>
            <a:r>
              <a:rPr lang="pt-BR" dirty="0" smtClean="0"/>
              <a:t> </a:t>
            </a:r>
            <a:r>
              <a:rPr lang="pt-BR" dirty="0" err="1" smtClean="0"/>
              <a:t>Eqpt</a:t>
            </a:r>
            <a:endParaRPr lang="pt-BR" dirty="0" smtClean="0"/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pt-BR" dirty="0" smtClean="0"/>
              <a:t>R$ 139,21 milhões</a:t>
            </a:r>
          </a:p>
        </p:txBody>
      </p:sp>
      <p:grpSp>
        <p:nvGrpSpPr>
          <p:cNvPr id="15" name="Agrupar 14"/>
          <p:cNvGrpSpPr/>
          <p:nvPr/>
        </p:nvGrpSpPr>
        <p:grpSpPr>
          <a:xfrm>
            <a:off x="527720" y="109627"/>
            <a:ext cx="11424592" cy="765374"/>
            <a:chOff x="767408" y="0"/>
            <a:chExt cx="11424592" cy="765374"/>
          </a:xfrm>
        </p:grpSpPr>
        <p:sp>
          <p:nvSpPr>
            <p:cNvPr id="16" name="Retângulo Arredondado 15"/>
            <p:cNvSpPr/>
            <p:nvPr/>
          </p:nvSpPr>
          <p:spPr>
            <a:xfrm>
              <a:off x="767408" y="116632"/>
              <a:ext cx="10822329" cy="544945"/>
            </a:xfrm>
            <a:prstGeom prst="roundRect">
              <a:avLst/>
            </a:prstGeom>
            <a:solidFill>
              <a:schemeClr val="accent1">
                <a:lumMod val="75000"/>
              </a:schemeClr>
            </a:solidFill>
            <a:ln>
              <a:solidFill>
                <a:schemeClr val="tx1"/>
              </a:solidFill>
            </a:ln>
            <a:scene3d>
              <a:camera prst="orthographicFront"/>
              <a:lightRig rig="threePt" dir="t"/>
            </a:scene3d>
            <a:sp3d>
              <a:bevelT w="444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pt-BR" sz="2800" b="1" dirty="0" smtClean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 panose="020F0502020204030204" pitchFamily="34" charset="0"/>
                  <a:cs typeface="Calibri" panose="020F0502020204030204" pitchFamily="34" charset="0"/>
                </a:rPr>
                <a:t>Desempenho</a:t>
              </a:r>
              <a:endParaRPr lang="pt-BR" sz="2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7" name="Imagem 16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625623" y="0"/>
              <a:ext cx="566377" cy="76537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5623093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4">
            <a:extLst>
              <a:ext uri="{FF2B5EF4-FFF2-40B4-BE49-F238E27FC236}">
                <a16:creationId xmlns:a16="http://schemas.microsoft.com/office/drawing/2014/main" id="{32140264-710E-4640-A628-443DE30AC450}"/>
              </a:ext>
            </a:extLst>
          </p:cNvPr>
          <p:cNvSpPr txBox="1"/>
          <p:nvPr/>
        </p:nvSpPr>
        <p:spPr>
          <a:xfrm>
            <a:off x="1223941" y="4226162"/>
            <a:ext cx="811377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buFont typeface="Wingdings" panose="05000000000000000000" pitchFamily="2" charset="2"/>
              <a:buChar char="Ø"/>
            </a:pPr>
            <a:endParaRPr lang="pt-B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CaixaDeTexto 21">
            <a:extLst>
              <a:ext uri="{FF2B5EF4-FFF2-40B4-BE49-F238E27FC236}">
                <a16:creationId xmlns:a16="http://schemas.microsoft.com/office/drawing/2014/main" id="{DD478908-C061-4F80-A9DD-D919DA1DB0EE}"/>
              </a:ext>
            </a:extLst>
          </p:cNvPr>
          <p:cNvSpPr txBox="1"/>
          <p:nvPr/>
        </p:nvSpPr>
        <p:spPr>
          <a:xfrm>
            <a:off x="1108119" y="5467369"/>
            <a:ext cx="892515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buFont typeface="Wingdings" panose="05000000000000000000" pitchFamily="2" charset="2"/>
              <a:buChar char="Ø"/>
            </a:pPr>
            <a:endParaRPr lang="pt-B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CaixaDeTexto 25">
            <a:extLst>
              <a:ext uri="{FF2B5EF4-FFF2-40B4-BE49-F238E27FC236}">
                <a16:creationId xmlns:a16="http://schemas.microsoft.com/office/drawing/2014/main" id="{44E7B2A8-B61E-4646-A36F-59B971E7125C}"/>
              </a:ext>
            </a:extLst>
          </p:cNvPr>
          <p:cNvSpPr txBox="1"/>
          <p:nvPr/>
        </p:nvSpPr>
        <p:spPr>
          <a:xfrm>
            <a:off x="1313775" y="3648258"/>
            <a:ext cx="1026654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buFont typeface="Wingdings" panose="05000000000000000000" pitchFamily="2" charset="2"/>
              <a:buChar char="Ø"/>
            </a:pPr>
            <a:endParaRPr lang="pt-B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5" name="Gráfico 1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99370165"/>
              </p:ext>
            </p:extLst>
          </p:nvPr>
        </p:nvGraphicFramePr>
        <p:xfrm>
          <a:off x="5231904" y="1238200"/>
          <a:ext cx="6971506" cy="5619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9" name="Imagem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3057" y="1075553"/>
            <a:ext cx="2311471" cy="1944215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0" name="Imagem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7489" y="5076431"/>
            <a:ext cx="2268550" cy="1694027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1" name="Imagem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555" y="5076431"/>
            <a:ext cx="2359048" cy="1697312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2" name="Imagem 11" descr="Resultado de imagem para CONSTRUÇÃO DE PRAÇA POLIESPORTIVA, NA COMUNIDADE DO TRAIRÃO MUNICÍPIO DE AMAJARÍ –RR.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7448" y="3039988"/>
            <a:ext cx="3168352" cy="2016224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3" name="Imagem 1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35360" y="1075553"/>
            <a:ext cx="2376264" cy="1944216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grpSp>
        <p:nvGrpSpPr>
          <p:cNvPr id="14" name="Agrupar 13"/>
          <p:cNvGrpSpPr/>
          <p:nvPr/>
        </p:nvGrpSpPr>
        <p:grpSpPr>
          <a:xfrm>
            <a:off x="479376" y="172025"/>
            <a:ext cx="11424592" cy="765374"/>
            <a:chOff x="767408" y="0"/>
            <a:chExt cx="11424592" cy="765374"/>
          </a:xfrm>
        </p:grpSpPr>
        <p:sp>
          <p:nvSpPr>
            <p:cNvPr id="16" name="Retângulo Arredondado 15"/>
            <p:cNvSpPr/>
            <p:nvPr/>
          </p:nvSpPr>
          <p:spPr>
            <a:xfrm>
              <a:off x="767408" y="116632"/>
              <a:ext cx="10822329" cy="544945"/>
            </a:xfrm>
            <a:prstGeom prst="roundRect">
              <a:avLst/>
            </a:prstGeom>
            <a:solidFill>
              <a:schemeClr val="accent1">
                <a:lumMod val="75000"/>
              </a:schemeClr>
            </a:solidFill>
            <a:ln>
              <a:solidFill>
                <a:schemeClr val="tx1"/>
              </a:solidFill>
            </a:ln>
            <a:scene3d>
              <a:camera prst="orthographicFront"/>
              <a:lightRig rig="threePt" dir="t"/>
            </a:scene3d>
            <a:sp3d>
              <a:bevelT w="444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pt-BR" sz="2800" b="1" dirty="0" smtClean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 panose="020F0502020204030204" pitchFamily="34" charset="0"/>
                  <a:cs typeface="Calibri" panose="020F0502020204030204" pitchFamily="34" charset="0"/>
                </a:rPr>
                <a:t>Desempenho</a:t>
              </a:r>
              <a:endParaRPr lang="pt-BR" sz="2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7" name="Imagem 16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625623" y="0"/>
              <a:ext cx="566377" cy="76537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2370723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0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25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3000"/>
                            </p:stCondLst>
                            <p:childTnLst>
                              <p:par>
                                <p:cTn id="14" presetID="1" presetClass="entr" presetSubtype="0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760"/>
                            </p:stCondLst>
                            <p:childTnLst>
                              <p:par>
                                <p:cTn id="17" presetID="1" presetClass="entr" presetSubtype="0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Agrupar 6"/>
          <p:cNvGrpSpPr/>
          <p:nvPr/>
        </p:nvGrpSpPr>
        <p:grpSpPr>
          <a:xfrm>
            <a:off x="1199456" y="1340768"/>
            <a:ext cx="2487940" cy="1520153"/>
            <a:chOff x="6516746" y="3534864"/>
            <a:chExt cx="4696108" cy="2517632"/>
          </a:xfrm>
        </p:grpSpPr>
        <p:pic>
          <p:nvPicPr>
            <p:cNvPr id="9" name="Picture 4" descr="Resultado de imagem para taxa de administração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0" b="94792" l="484" r="100000">
                          <a14:foregroundMark x1="38387" y1="35938" x2="38387" y2="35938"/>
                          <a14:foregroundMark x1="73871" y1="10417" x2="73871" y2="10417"/>
                          <a14:foregroundMark x1="10161" y1="53385" x2="10161" y2="53385"/>
                          <a14:foregroundMark x1="28065" y1="71875" x2="28065" y2="71875"/>
                          <a14:foregroundMark x1="29677" y1="69792" x2="29677" y2="69792"/>
                          <a14:foregroundMark x1="28871" y1="70052" x2="28871" y2="70052"/>
                          <a14:foregroundMark x1="51290" y1="66406" x2="51290" y2="66406"/>
                          <a14:foregroundMark x1="50484" y1="67708" x2="50484" y2="67708"/>
                          <a14:foregroundMark x1="45323" y1="78646" x2="45323" y2="78646"/>
                          <a14:foregroundMark x1="45806" y1="76563" x2="45806" y2="76563"/>
                          <a14:backgroundMark x1="26290" y1="67188" x2="26290" y2="67188"/>
                          <a14:backgroundMark x1="22742" y1="75000" x2="22742" y2="75000"/>
                          <a14:backgroundMark x1="12903" y1="77344" x2="12903" y2="77344"/>
                          <a14:backgroundMark x1="15968" y1="76302" x2="15968" y2="76302"/>
                          <a14:backgroundMark x1="18548" y1="75521" x2="18548" y2="75521"/>
                          <a14:backgroundMark x1="22097" y1="74479" x2="22097" y2="74479"/>
                          <a14:backgroundMark x1="23387" y1="73698" x2="23387" y2="73698"/>
                          <a14:backgroundMark x1="22419" y1="73958" x2="22419" y2="73958"/>
                          <a14:backgroundMark x1="18226" y1="75521" x2="18226" y2="75521"/>
                          <a14:backgroundMark x1="13710" y1="76563" x2="13710" y2="76563"/>
                          <a14:backgroundMark x1="10645" y1="77604" x2="10645" y2="77604"/>
                          <a14:backgroundMark x1="8065" y1="76302" x2="8065" y2="76302"/>
                          <a14:backgroundMark x1="9194" y1="77604" x2="9194" y2="77604"/>
                          <a14:backgroundMark x1="8548" y1="77083" x2="8548" y2="77083"/>
                          <a14:backgroundMark x1="7903" y1="73958" x2="7903" y2="73958"/>
                          <a14:backgroundMark x1="6290" y1="65365" x2="6290" y2="65365"/>
                          <a14:backgroundMark x1="7581" y1="71875" x2="7581" y2="71875"/>
                          <a14:backgroundMark x1="7258" y1="70052" x2="7258" y2="70052"/>
                          <a14:backgroundMark x1="52258" y1="72135" x2="52258" y2="72135"/>
                          <a14:backgroundMark x1="55000" y1="68490" x2="55000" y2="68490"/>
                          <a14:backgroundMark x1="55806" y1="66146" x2="55806" y2="66146"/>
                          <a14:backgroundMark x1="54355" y1="63802" x2="54355" y2="63802"/>
                          <a14:backgroundMark x1="53710" y1="60156" x2="53710" y2="60156"/>
                          <a14:backgroundMark x1="53226" y1="63802" x2="53226" y2="63802"/>
                          <a14:backgroundMark x1="53065" y1="65365" x2="53065" y2="57813"/>
                          <a14:backgroundMark x1="52419" y1="55990" x2="53065" y2="58854"/>
                          <a14:backgroundMark x1="66774" y1="75000" x2="66774" y2="75000"/>
                          <a14:backgroundMark x1="66774" y1="75260" x2="75161" y2="84635"/>
                          <a14:backgroundMark x1="70968" y1="69271" x2="79839" y2="65365"/>
                          <a14:backgroundMark x1="80484" y1="69531" x2="80484" y2="69531"/>
                          <a14:backgroundMark x1="80806" y1="70313" x2="80806" y2="70313"/>
                          <a14:backgroundMark x1="80000" y1="64583" x2="80000" y2="64583"/>
                          <a14:backgroundMark x1="92097" y1="56771" x2="92097" y2="56771"/>
                          <a14:backgroundMark x1="90000" y1="55729" x2="90000" y2="55729"/>
                          <a14:backgroundMark x1="89677" y1="55469" x2="89677" y2="55469"/>
                          <a14:backgroundMark x1="89677" y1="54948" x2="89677" y2="54948"/>
                          <a14:backgroundMark x1="35323" y1="73698" x2="35968" y2="83333"/>
                          <a14:backgroundMark x1="39032" y1="73177" x2="39032" y2="73177"/>
                          <a14:backgroundMark x1="45323" y1="70052" x2="48065" y2="69792"/>
                          <a14:backgroundMark x1="21774" y1="45573" x2="25968" y2="71354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37073" y="4147496"/>
              <a:ext cx="3075781" cy="1905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" name="Picture 6" descr="Resultado de imagem para seta para cima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3744" b="89954" l="9961" r="89941">
                          <a14:backgroundMark x1="52637" y1="78447" x2="52637" y2="78447"/>
                          <a14:backgroundMark x1="43164" y1="82283" x2="43164" y2="82283"/>
                          <a14:backgroundMark x1="49121" y1="11324" x2="49121" y2="11324"/>
                          <a14:backgroundMark x1="20215" y1="87123" x2="20215" y2="87123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768662" y="3534864"/>
              <a:ext cx="2354778" cy="251763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2" name="Retângulo 11"/>
            <p:cNvSpPr/>
            <p:nvPr/>
          </p:nvSpPr>
          <p:spPr>
            <a:xfrm>
              <a:off x="6516746" y="3534864"/>
              <a:ext cx="1895330" cy="1261583"/>
            </a:xfrm>
            <a:prstGeom prst="rect">
              <a:avLst/>
            </a:prstGeom>
            <a:noFill/>
          </p:spPr>
          <p:txBody>
            <a:bodyPr wrap="none" lIns="68580" tIns="34290" rIns="68580" bIns="34290">
              <a:spAutoFit/>
            </a:bodyPr>
            <a:lstStyle/>
            <a:p>
              <a:pPr algn="ctr"/>
              <a:r>
                <a:rPr lang="pt-BR" sz="4500" b="1" dirty="0">
                  <a:ln w="0"/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  <a:reflection blurRad="6350" stA="53000" endA="300" endPos="35500" dir="5400000" sy="-90000" algn="bl" rotWithShape="0"/>
                  </a:effectLst>
                </a:rPr>
                <a:t>4%</a:t>
              </a:r>
            </a:p>
          </p:txBody>
        </p:sp>
      </p:grpSp>
      <p:pic>
        <p:nvPicPr>
          <p:cNvPr id="3" name="Imagem 2"/>
          <p:cNvPicPr>
            <a:picLocks noChangeAspect="1"/>
          </p:cNvPicPr>
          <p:nvPr/>
        </p:nvPicPr>
        <p:blipFill>
          <a:blip r:embed="rId7">
            <a:extLst/>
          </a:blip>
          <a:stretch>
            <a:fillRect/>
          </a:stretch>
        </p:blipFill>
        <p:spPr>
          <a:xfrm>
            <a:off x="4295800" y="836712"/>
            <a:ext cx="1296144" cy="1260075"/>
          </a:xfrm>
          <a:prstGeom prst="rect">
            <a:avLst/>
          </a:prstGeom>
        </p:spPr>
      </p:pic>
      <p:sp>
        <p:nvSpPr>
          <p:cNvPr id="5" name="Retângulo 4"/>
          <p:cNvSpPr/>
          <p:nvPr/>
        </p:nvSpPr>
        <p:spPr>
          <a:xfrm>
            <a:off x="5735960" y="1340768"/>
            <a:ext cx="6120679" cy="500137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/>
          <a:p>
            <a:pPr algn="ctr"/>
            <a:r>
              <a:rPr lang="pt-BR" sz="2800" b="1" dirty="0">
                <a:ln w="0"/>
                <a:solidFill>
                  <a:schemeClr val="accent1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Maior Capacidade </a:t>
            </a:r>
            <a:r>
              <a:rPr lang="pt-BR" sz="2800" b="1" dirty="0" smtClean="0">
                <a:ln w="0"/>
                <a:solidFill>
                  <a:schemeClr val="accent1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de Reinvestimento</a:t>
            </a:r>
            <a:r>
              <a:rPr lang="pt-BR" sz="2800" b="1" dirty="0">
                <a:ln w="0"/>
                <a:solidFill>
                  <a:schemeClr val="accent1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!</a:t>
            </a:r>
          </a:p>
        </p:txBody>
      </p:sp>
      <p:sp>
        <p:nvSpPr>
          <p:cNvPr id="6" name="Retângulo 5"/>
          <p:cNvSpPr/>
          <p:nvPr/>
        </p:nvSpPr>
        <p:spPr>
          <a:xfrm>
            <a:off x="263352" y="3212976"/>
            <a:ext cx="439248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2800" b="1" dirty="0">
                <a:ln w="0"/>
                <a:solidFill>
                  <a:schemeClr val="accent1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Maior Capacidade de:</a:t>
            </a:r>
          </a:p>
        </p:txBody>
      </p:sp>
      <p:sp>
        <p:nvSpPr>
          <p:cNvPr id="19" name="Retângulo 18"/>
          <p:cNvSpPr/>
          <p:nvPr/>
        </p:nvSpPr>
        <p:spPr>
          <a:xfrm>
            <a:off x="695400" y="5661248"/>
            <a:ext cx="417646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800" b="1" dirty="0">
                <a:ln w="0"/>
                <a:solidFill>
                  <a:schemeClr val="accent1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Vistorias e Entregas ! </a:t>
            </a:r>
          </a:p>
        </p:txBody>
      </p:sp>
      <p:sp>
        <p:nvSpPr>
          <p:cNvPr id="17" name="CaixaDeTexto 16"/>
          <p:cNvSpPr txBox="1"/>
          <p:nvPr/>
        </p:nvSpPr>
        <p:spPr>
          <a:xfrm>
            <a:off x="10128448" y="6309320"/>
            <a:ext cx="5261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fld id="{BA9F276D-C8A2-4E3D-9B04-0B8D35DF3197}" type="slidenum">
              <a:rPr lang="pt-BR"/>
              <a:t>18</a:t>
            </a:fld>
            <a:endParaRPr lang="pt-BR" dirty="0"/>
          </a:p>
        </p:txBody>
      </p:sp>
      <p:sp>
        <p:nvSpPr>
          <p:cNvPr id="2" name="CaixaDeTexto 1"/>
          <p:cNvSpPr txBox="1"/>
          <p:nvPr/>
        </p:nvSpPr>
        <p:spPr>
          <a:xfrm>
            <a:off x="775610" y="4437112"/>
            <a:ext cx="342920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sz="2800" b="1" dirty="0">
                <a:ln w="0"/>
                <a:solidFill>
                  <a:schemeClr val="accent1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Processar Convênios! </a:t>
            </a:r>
          </a:p>
        </p:txBody>
      </p:sp>
      <p:graphicFrame>
        <p:nvGraphicFramePr>
          <p:cNvPr id="15" name="Gráfico 14"/>
          <p:cNvGraphicFramePr/>
          <p:nvPr>
            <p:extLst>
              <p:ext uri="{D42A27DB-BD31-4B8C-83A1-F6EECF244321}">
                <p14:modId xmlns:p14="http://schemas.microsoft.com/office/powerpoint/2010/main" val="4174386373"/>
              </p:ext>
            </p:extLst>
          </p:nvPr>
        </p:nvGraphicFramePr>
        <p:xfrm>
          <a:off x="4655840" y="2213875"/>
          <a:ext cx="7315243" cy="46593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grpSp>
        <p:nvGrpSpPr>
          <p:cNvPr id="16" name="Agrupar 15"/>
          <p:cNvGrpSpPr/>
          <p:nvPr/>
        </p:nvGrpSpPr>
        <p:grpSpPr>
          <a:xfrm>
            <a:off x="604308" y="75844"/>
            <a:ext cx="11424592" cy="765374"/>
            <a:chOff x="767408" y="0"/>
            <a:chExt cx="11424592" cy="765374"/>
          </a:xfrm>
        </p:grpSpPr>
        <p:sp>
          <p:nvSpPr>
            <p:cNvPr id="18" name="Retângulo Arredondado 17"/>
            <p:cNvSpPr/>
            <p:nvPr/>
          </p:nvSpPr>
          <p:spPr>
            <a:xfrm>
              <a:off x="767408" y="116632"/>
              <a:ext cx="10822329" cy="544945"/>
            </a:xfrm>
            <a:prstGeom prst="roundRect">
              <a:avLst/>
            </a:prstGeom>
            <a:solidFill>
              <a:schemeClr val="accent1">
                <a:lumMod val="75000"/>
              </a:schemeClr>
            </a:solidFill>
            <a:ln>
              <a:solidFill>
                <a:schemeClr val="tx1"/>
              </a:solidFill>
            </a:ln>
            <a:scene3d>
              <a:camera prst="orthographicFront"/>
              <a:lightRig rig="threePt" dir="t"/>
            </a:scene3d>
            <a:sp3d>
              <a:bevelT w="444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pt-BR" sz="2800" b="1" dirty="0" smtClean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 panose="020F0502020204030204" pitchFamily="34" charset="0"/>
                  <a:cs typeface="Calibri" panose="020F0502020204030204" pitchFamily="34" charset="0"/>
                </a:rPr>
                <a:t>Visão de Futuro</a:t>
              </a:r>
              <a:endParaRPr lang="pt-BR" sz="2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0" name="Imagem 19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625623" y="0"/>
              <a:ext cx="566377" cy="76537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2773676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Número de Slide 3"/>
          <p:cNvSpPr>
            <a:spLocks noGrp="1"/>
          </p:cNvSpPr>
          <p:nvPr>
            <p:ph type="sldNum" sz="quarter" idx="4294967295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</p:txBody>
      </p:sp>
      <p:pic>
        <p:nvPicPr>
          <p:cNvPr id="13" name="Imagem 12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99746">
                        <a14:foregroundMark x1="13082" y1="4339" x2="13251" y2="12381"/>
                        <a14:foregroundMark x1="13929" y1="23386" x2="12235" y2="51323"/>
                        <a14:foregroundMark x1="8679" y1="21693" x2="6647" y2="31429"/>
                        <a14:foregroundMark x1="15114" y1="22116" x2="17824" y2="25926"/>
                        <a14:foregroundMark x1="18163" y1="27619" x2="20025" y2="35661"/>
                        <a14:foregroundMark x1="14945" y1="63175" x2="16469" y2="91534"/>
                        <a14:foregroundMark x1="11897" y1="61905" x2="9187" y2="91958"/>
                        <a14:foregroundMark x1="31880" y1="70794" x2="31541" y2="85185"/>
                        <a14:foregroundMark x1="42210" y1="63598" x2="43395" y2="86032"/>
                        <a14:foregroundMark x1="55080" y1="61905" x2="55080" y2="83915"/>
                        <a14:foregroundMark x1="72015" y1="58942" x2="72015" y2="80952"/>
                        <a14:backgroundMark x1="12066" y1="7725" x2="12066" y2="7725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90525" y="980728"/>
            <a:ext cx="5153025" cy="2061646"/>
          </a:xfrm>
          <a:prstGeom prst="rect">
            <a:avLst/>
          </a:prstGeom>
        </p:spPr>
      </p:pic>
      <p:pic>
        <p:nvPicPr>
          <p:cNvPr id="14" name="Imagem 13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100000" l="0" r="100000">
                        <a14:foregroundMark x1="19831" y1="7042" x2="20253" y2="17840"/>
                        <a14:foregroundMark x1="41350" y1="11737" x2="36287" y2="16901"/>
                        <a14:foregroundMark x1="21941" y1="11268" x2="25738" y2="15023"/>
                        <a14:foregroundMark x1="9705" y1="44131" x2="9283" y2="54930"/>
                        <a14:foregroundMark x1="24473" y1="15023" x2="24895" y2="20188"/>
                        <a14:foregroundMark x1="45570" y1="45070" x2="45570" y2="45070"/>
                        <a14:foregroundMark x1="25738" y1="73239" x2="32489" y2="69484"/>
                        <a14:foregroundMark x1="28270" y1="79812" x2="31646" y2="93427"/>
                        <a14:foregroundMark x1="33755" y1="82629" x2="35865" y2="87793"/>
                        <a14:foregroundMark x1="60759" y1="83099" x2="62025" y2="90141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251116" y="4116331"/>
            <a:ext cx="2564964" cy="2305220"/>
          </a:xfrm>
          <a:prstGeom prst="rect">
            <a:avLst/>
          </a:prstGeom>
        </p:spPr>
      </p:pic>
      <p:sp>
        <p:nvSpPr>
          <p:cNvPr id="19" name="Retângulo 18"/>
          <p:cNvSpPr/>
          <p:nvPr/>
        </p:nvSpPr>
        <p:spPr>
          <a:xfrm>
            <a:off x="7176120" y="1628800"/>
            <a:ext cx="2717411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BR" sz="4800" b="1" dirty="0" smtClean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Agilidade</a:t>
            </a:r>
            <a:endParaRPr lang="pt-BR" sz="4800" b="1" cap="none" spc="0" dirty="0">
              <a:ln w="0"/>
              <a:solidFill>
                <a:srgbClr val="C0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0" name="Retângulo 19"/>
          <p:cNvSpPr/>
          <p:nvPr/>
        </p:nvSpPr>
        <p:spPr>
          <a:xfrm>
            <a:off x="7824192" y="4149080"/>
            <a:ext cx="3262432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BR" sz="4800" b="1" dirty="0" smtClean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Integridade</a:t>
            </a:r>
            <a:endParaRPr lang="pt-BR" sz="4800" b="1" cap="none" spc="0" dirty="0">
              <a:ln w="0"/>
              <a:solidFill>
                <a:srgbClr val="C0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21" name="Imagem 2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90525" y="3933056"/>
            <a:ext cx="3386427" cy="2416487"/>
          </a:xfrm>
          <a:prstGeom prst="rect">
            <a:avLst/>
          </a:prstGeom>
          <a:solidFill>
            <a:srgbClr val="FFFFFF">
              <a:shade val="85000"/>
            </a:srgbClr>
          </a:solidFill>
          <a:ln w="63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grpSp>
        <p:nvGrpSpPr>
          <p:cNvPr id="10" name="Agrupar 9"/>
          <p:cNvGrpSpPr/>
          <p:nvPr/>
        </p:nvGrpSpPr>
        <p:grpSpPr>
          <a:xfrm>
            <a:off x="551384" y="150889"/>
            <a:ext cx="11424592" cy="765374"/>
            <a:chOff x="767408" y="0"/>
            <a:chExt cx="11424592" cy="765374"/>
          </a:xfrm>
        </p:grpSpPr>
        <p:sp>
          <p:nvSpPr>
            <p:cNvPr id="12" name="Retângulo Arredondado 11"/>
            <p:cNvSpPr/>
            <p:nvPr/>
          </p:nvSpPr>
          <p:spPr>
            <a:xfrm>
              <a:off x="767408" y="116632"/>
              <a:ext cx="10822329" cy="544945"/>
            </a:xfrm>
            <a:prstGeom prst="roundRect">
              <a:avLst/>
            </a:prstGeom>
            <a:solidFill>
              <a:schemeClr val="accent1">
                <a:lumMod val="75000"/>
              </a:schemeClr>
            </a:solidFill>
            <a:ln>
              <a:solidFill>
                <a:schemeClr val="tx1"/>
              </a:solidFill>
            </a:ln>
            <a:scene3d>
              <a:camera prst="orthographicFront"/>
              <a:lightRig rig="threePt" dir="t"/>
            </a:scene3d>
            <a:sp3d>
              <a:bevelT w="444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pt-BR" sz="2800" b="1" dirty="0" smtClean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 panose="020F0502020204030204" pitchFamily="34" charset="0"/>
                  <a:cs typeface="Calibri" panose="020F0502020204030204" pitchFamily="34" charset="0"/>
                </a:rPr>
                <a:t>Visão de Futuro</a:t>
              </a:r>
              <a:endParaRPr lang="pt-BR" sz="28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5" name="Imagem 14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625623" y="0"/>
              <a:ext cx="566377" cy="76537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47871484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Número de Slide 3"/>
          <p:cNvSpPr>
            <a:spLocks noGrp="1"/>
          </p:cNvSpPr>
          <p:nvPr>
            <p:ph type="sldNum" sz="quarter" idx="4294967295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</p:txBody>
      </p:sp>
      <p:pic>
        <p:nvPicPr>
          <p:cNvPr id="9" name="Imagem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765" y="3355431"/>
            <a:ext cx="2562312" cy="1786595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pic>
        <p:nvPicPr>
          <p:cNvPr id="10" name="Imagem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2064" y="4721510"/>
            <a:ext cx="2544395" cy="1774102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pic>
        <p:nvPicPr>
          <p:cNvPr id="12" name="Imagem 1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265" y="1393535"/>
            <a:ext cx="2409776" cy="1890266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pic>
        <p:nvPicPr>
          <p:cNvPr id="13" name="Imagem 1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0188" y="4938802"/>
            <a:ext cx="2453625" cy="1710811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pic>
        <p:nvPicPr>
          <p:cNvPr id="14" name="Imagem 13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5535" y="3355431"/>
            <a:ext cx="2514107" cy="1752984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pic>
        <p:nvPicPr>
          <p:cNvPr id="15" name="Imagem 14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45827" y="3415759"/>
            <a:ext cx="2341067" cy="1632329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pic>
        <p:nvPicPr>
          <p:cNvPr id="16" name="Imagem 15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7893" y="5078168"/>
            <a:ext cx="2331611" cy="1625737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sp>
        <p:nvSpPr>
          <p:cNvPr id="18" name="Retângulo 17"/>
          <p:cNvSpPr/>
          <p:nvPr/>
        </p:nvSpPr>
        <p:spPr>
          <a:xfrm>
            <a:off x="2639616" y="649931"/>
            <a:ext cx="6055023" cy="2531462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/>
          <a:p>
            <a:pPr algn="ctr"/>
            <a:r>
              <a:rPr lang="pt-BR" sz="3200" b="1" dirty="0" smtClean="0">
                <a:ln w="0"/>
                <a:solidFill>
                  <a:schemeClr val="tx2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Fortalecimento da  Contribuição do </a:t>
            </a:r>
            <a:r>
              <a:rPr lang="pt-BR" sz="3200" b="1" dirty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Ministério da </a:t>
            </a:r>
            <a:r>
              <a:rPr lang="pt-BR" sz="3200" b="1" dirty="0" smtClean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Defesa</a:t>
            </a:r>
          </a:p>
          <a:p>
            <a:pPr algn="ctr"/>
            <a:r>
              <a:rPr lang="pt-BR" sz="3200" b="1" dirty="0" smtClean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t-BR" sz="3200" b="1" dirty="0" smtClean="0">
                <a:ln w="0"/>
                <a:solidFill>
                  <a:schemeClr val="tx2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na </a:t>
            </a:r>
            <a:r>
              <a:rPr lang="pt-BR" sz="3200" b="1" dirty="0">
                <a:ln w="0"/>
                <a:solidFill>
                  <a:schemeClr val="tx2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Integração e no Desenvolvimento</a:t>
            </a:r>
          </a:p>
          <a:p>
            <a:pPr algn="ctr"/>
            <a:r>
              <a:rPr lang="pt-BR" sz="3200" b="1" dirty="0">
                <a:ln w="0"/>
                <a:solidFill>
                  <a:schemeClr val="tx2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Social da Amazônia Legal!</a:t>
            </a:r>
          </a:p>
        </p:txBody>
      </p:sp>
      <p:pic>
        <p:nvPicPr>
          <p:cNvPr id="19" name="Imagem 18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02130" y="975228"/>
            <a:ext cx="2056771" cy="2151152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pic>
        <p:nvPicPr>
          <p:cNvPr id="20" name="Imagem 19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81111" y="2479928"/>
            <a:ext cx="2269290" cy="1582283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grpSp>
        <p:nvGrpSpPr>
          <p:cNvPr id="17" name="Agrupar 16"/>
          <p:cNvGrpSpPr/>
          <p:nvPr/>
        </p:nvGrpSpPr>
        <p:grpSpPr>
          <a:xfrm>
            <a:off x="556689" y="61398"/>
            <a:ext cx="11424592" cy="765374"/>
            <a:chOff x="767408" y="0"/>
            <a:chExt cx="11424592" cy="765374"/>
          </a:xfrm>
        </p:grpSpPr>
        <p:sp>
          <p:nvSpPr>
            <p:cNvPr id="21" name="Retângulo Arredondado 20"/>
            <p:cNvSpPr/>
            <p:nvPr/>
          </p:nvSpPr>
          <p:spPr>
            <a:xfrm>
              <a:off x="767408" y="116632"/>
              <a:ext cx="10822329" cy="544945"/>
            </a:xfrm>
            <a:prstGeom prst="roundRect">
              <a:avLst/>
            </a:prstGeom>
            <a:solidFill>
              <a:schemeClr val="accent1">
                <a:lumMod val="75000"/>
              </a:schemeClr>
            </a:solidFill>
            <a:ln>
              <a:solidFill>
                <a:schemeClr val="tx1"/>
              </a:solidFill>
            </a:ln>
            <a:scene3d>
              <a:camera prst="orthographicFront"/>
              <a:lightRig rig="threePt" dir="t"/>
            </a:scene3d>
            <a:sp3d>
              <a:bevelT w="444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pt-BR" sz="2800" b="1" dirty="0" smtClean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 panose="020F0502020204030204" pitchFamily="34" charset="0"/>
                  <a:cs typeface="Calibri" panose="020F0502020204030204" pitchFamily="34" charset="0"/>
                </a:rPr>
                <a:t>Visão de Futuro</a:t>
              </a:r>
              <a:endParaRPr lang="pt-BR" sz="2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2" name="Imagem 21"/>
            <p:cNvPicPr>
              <a:picLocks noChangeAspect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625623" y="0"/>
              <a:ext cx="566377" cy="76537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24231112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500"/>
                            </p:stCondLst>
                            <p:childTnLst>
                              <p:par>
                                <p:cTn id="20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500"/>
                            </p:stCondLst>
                            <p:childTnLst>
                              <p:par>
                                <p:cTn id="26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aixaDeTexto 7"/>
          <p:cNvSpPr txBox="1"/>
          <p:nvPr/>
        </p:nvSpPr>
        <p:spPr>
          <a:xfrm>
            <a:off x="1" y="3760588"/>
            <a:ext cx="12191999" cy="892548"/>
          </a:xfrm>
          <a:prstGeom prst="rect">
            <a:avLst/>
          </a:prstGeom>
          <a:noFill/>
        </p:spPr>
        <p:txBody>
          <a:bodyPr wrap="square" lIns="91422" tIns="45718" rIns="91422" bIns="45718" rtlCol="0">
            <a:spAutoFit/>
          </a:bodyPr>
          <a:lstStyle/>
          <a:p>
            <a:pPr marL="0" marR="0" lvl="0" indent="0" algn="ctr" defTabSz="9040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2800" b="1" noProof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/>
                <a:cs typeface="Times New Roman" panose="02020603050405020304" pitchFamily="18" charset="0"/>
              </a:rPr>
              <a:t>SECRETARIA GERAL</a:t>
            </a:r>
          </a:p>
          <a:p>
            <a:pPr marL="0" marR="0" lvl="0" indent="0" algn="ctr" defTabSz="9040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2400" b="1" noProof="0" dirty="0" smtClean="0">
                <a:solidFill>
                  <a:srgbClr val="004F8A"/>
                </a:solidFill>
                <a:latin typeface="Calibri"/>
                <a:cs typeface="Times New Roman" panose="02020603050405020304" pitchFamily="18" charset="0"/>
              </a:rPr>
              <a:t>DEPARTAMENTO DO PROGRAMA CALHA NORTE</a:t>
            </a:r>
            <a:endParaRPr kumimoji="0" lang="pt-BR" sz="2400" b="1" i="0" u="none" strike="noStrike" kern="1200" cap="none" spc="0" normalizeH="0" baseline="0" noProof="0" dirty="0">
              <a:ln>
                <a:noFill/>
              </a:ln>
              <a:solidFill>
                <a:srgbClr val="004F8A"/>
              </a:solidFill>
              <a:uLnTx/>
              <a:uFillTx/>
              <a:latin typeface="Calibri"/>
              <a:cs typeface="Times New Roman" panose="02020603050405020304" pitchFamily="18" charset="0"/>
            </a:endParaRPr>
          </a:p>
        </p:txBody>
      </p:sp>
      <p:grpSp>
        <p:nvGrpSpPr>
          <p:cNvPr id="2" name="Agrupar 1"/>
          <p:cNvGrpSpPr>
            <a:grpSpLocks noChangeAspect="1"/>
          </p:cNvGrpSpPr>
          <p:nvPr/>
        </p:nvGrpSpPr>
        <p:grpSpPr>
          <a:xfrm>
            <a:off x="5447928" y="1124744"/>
            <a:ext cx="1548948" cy="2145524"/>
            <a:chOff x="4922553" y="702231"/>
            <a:chExt cx="2346894" cy="3250794"/>
          </a:xfrm>
        </p:grpSpPr>
        <p:pic>
          <p:nvPicPr>
            <p:cNvPr id="10" name="Picture 2" descr="Resultado de imagem para ministério da defesa"/>
            <p:cNvPicPr>
              <a:picLocks noChangeAspect="1" noChangeArrowheads="1"/>
            </p:cNvPicPr>
            <p:nvPr/>
          </p:nvPicPr>
          <p:blipFill>
            <a:blip r:embed="rId2" cstate="print"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22553" y="750356"/>
              <a:ext cx="2346894" cy="320266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28" name="Picture 4" descr="Imagem relacionada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1191" y="702231"/>
              <a:ext cx="2049615" cy="20556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" name="Espaço Reservado para Número de Slide 2"/>
          <p:cNvSpPr>
            <a:spLocks noGrp="1"/>
          </p:cNvSpPr>
          <p:nvPr>
            <p:ph type="sldNum" sz="quarter" idx="4294967295"/>
          </p:nvPr>
        </p:nvSpPr>
        <p:spPr>
          <a:xfrm>
            <a:off x="9347200" y="5867400"/>
            <a:ext cx="284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r" defTabSz="12189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BE481FC-077C-4006-9B25-9B5F2EA67EDA}" type="slidenum">
              <a:rPr kumimoji="0" lang="pt-BR" sz="1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121891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pt-BR" sz="16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1" name="Imagem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32069" y="34022"/>
            <a:ext cx="1448792" cy="790254"/>
          </a:xfrm>
          <a:prstGeom prst="rect">
            <a:avLst/>
          </a:prstGeom>
        </p:spPr>
      </p:pic>
      <p:sp>
        <p:nvSpPr>
          <p:cNvPr id="5" name="CaixaDeTexto 4"/>
          <p:cNvSpPr txBox="1"/>
          <p:nvPr/>
        </p:nvSpPr>
        <p:spPr>
          <a:xfrm>
            <a:off x="0" y="5013176"/>
            <a:ext cx="1219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400" b="1" dirty="0" smtClean="0">
                <a:solidFill>
                  <a:srgbClr val="004F8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APRESENTAÇÃO DE DADOS DO PCN</a:t>
            </a:r>
          </a:p>
          <a:p>
            <a:pPr algn="ctr"/>
            <a:r>
              <a:rPr lang="pt-BR" sz="2400" b="1" dirty="0" smtClean="0">
                <a:solidFill>
                  <a:srgbClr val="004F8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11 </a:t>
            </a:r>
            <a:r>
              <a:rPr lang="pt-BR" sz="2400" b="1" dirty="0" smtClean="0">
                <a:solidFill>
                  <a:srgbClr val="004F8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ABR 2023</a:t>
            </a:r>
          </a:p>
        </p:txBody>
      </p:sp>
    </p:spTree>
    <p:extLst>
      <p:ext uri="{BB962C8B-B14F-4D97-AF65-F5344CB8AC3E}">
        <p14:creationId xmlns:p14="http://schemas.microsoft.com/office/powerpoint/2010/main" val="7961516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7_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2">
            <a:lumMod val="75000"/>
          </a:schemeClr>
        </a:solidFill>
        <a:ln w="9525">
          <a:solidFill>
            <a:schemeClr val="tx1"/>
          </a:solidFill>
          <a:miter lim="800000"/>
          <a:headEnd/>
          <a:tailEnd/>
        </a:ln>
        <a:effectLst/>
      </a:spPr>
      <a:bodyPr wrap="square" lIns="68575" tIns="34288" rIns="68575" bIns="34288">
        <a:spAutoFit/>
      </a:bodyPr>
      <a:lstStyle>
        <a:defPPr algn="ctr">
          <a:spcBef>
            <a:spcPct val="50000"/>
          </a:spcBef>
          <a:defRPr sz="1600" b="1" dirty="0">
            <a:cs typeface="Arial" charset="0"/>
          </a:defRPr>
        </a:defPPr>
      </a:lstStyle>
    </a:spDef>
  </a:objectDefaults>
  <a:extraClrSchemeLst/>
</a:theme>
</file>

<file path=ppt/theme/theme2.xml><?xml version="1.0" encoding="utf-8"?>
<a:theme xmlns:a="http://schemas.openxmlformats.org/drawingml/2006/main" name="1_Design padrão">
  <a:themeElements>
    <a:clrScheme name="Office 2007-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Design padrão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Design padrã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 2007-2010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2.xml><?xml version="1.0" encoding="utf-8"?>
<a:themeOverride xmlns:a="http://schemas.openxmlformats.org/drawingml/2006/main">
  <a:clrScheme name="Office 2007-2010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3.xml><?xml version="1.0" encoding="utf-8"?>
<a:themeOverride xmlns:a="http://schemas.openxmlformats.org/drawingml/2006/main">
  <a:clrScheme name="Office 2007-2010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4.xml><?xml version="1.0" encoding="utf-8"?>
<a:themeOverride xmlns:a="http://schemas.openxmlformats.org/drawingml/2006/main">
  <a:clrScheme name="Office 2007-2010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5.xml><?xml version="1.0" encoding="utf-8"?>
<a:themeOverride xmlns:a="http://schemas.openxmlformats.org/drawingml/2006/main">
  <a:clrScheme name="Office 2007-2010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6.xml><?xml version="1.0" encoding="utf-8"?>
<a:themeOverride xmlns:a="http://schemas.openxmlformats.org/drawingml/2006/main">
  <a:clrScheme name="Office 2007-2010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7.xml><?xml version="1.0" encoding="utf-8"?>
<a:themeOverride xmlns:a="http://schemas.openxmlformats.org/drawingml/2006/main">
  <a:clrScheme name="Office 2007-2010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8.xml><?xml version="1.0" encoding="utf-8"?>
<a:themeOverride xmlns:a="http://schemas.openxmlformats.org/drawingml/2006/main">
  <a:clrScheme name="Office 2007-2010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56370</TotalTime>
  <Words>877</Words>
  <Application>Microsoft Office PowerPoint</Application>
  <PresentationFormat>Widescreen</PresentationFormat>
  <Paragraphs>274</Paragraphs>
  <Slides>21</Slides>
  <Notes>16</Notes>
  <HiddenSlides>0</HiddenSlides>
  <MMClips>1</MMClips>
  <ScaleCrop>false</ScaleCrop>
  <HeadingPairs>
    <vt:vector size="8" baseType="variant">
      <vt:variant>
        <vt:lpstr>Fontes usadas</vt:lpstr>
      </vt:variant>
      <vt:variant>
        <vt:i4>5</vt:i4>
      </vt:variant>
      <vt:variant>
        <vt:lpstr>Tema</vt:lpstr>
      </vt:variant>
      <vt:variant>
        <vt:i4>2</vt:i4>
      </vt:variant>
      <vt:variant>
        <vt:lpstr>Títulos de slides</vt:lpstr>
      </vt:variant>
      <vt:variant>
        <vt:i4>21</vt:i4>
      </vt:variant>
      <vt:variant>
        <vt:lpstr>Apresentações personalizadas</vt:lpstr>
      </vt:variant>
      <vt:variant>
        <vt:i4>1</vt:i4>
      </vt:variant>
    </vt:vector>
  </HeadingPairs>
  <TitlesOfParts>
    <vt:vector size="29" baseType="lpstr">
      <vt:lpstr>Arial</vt:lpstr>
      <vt:lpstr>Calibri</vt:lpstr>
      <vt:lpstr>Times New Roman</vt:lpstr>
      <vt:lpstr>Webdings</vt:lpstr>
      <vt:lpstr>Wingdings</vt:lpstr>
      <vt:lpstr>7_Tema do Office</vt:lpstr>
      <vt:lpstr>1_Design padrão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personalizada 1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CONVENIOS COM O CALHA NORTE</dc:title>
  <dc:creator>Usuario</dc:creator>
  <cp:lastModifiedBy>MD</cp:lastModifiedBy>
  <cp:revision>1464</cp:revision>
  <cp:lastPrinted>2018-10-23T20:36:33Z</cp:lastPrinted>
  <dcterms:created xsi:type="dcterms:W3CDTF">2017-02-08T10:23:18Z</dcterms:created>
  <dcterms:modified xsi:type="dcterms:W3CDTF">2023-04-10T12:43:50Z</dcterms:modified>
</cp:coreProperties>
</file>