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4" r:id="rId5"/>
    <p:sldMasterId id="2147483672" r:id="rId6"/>
  </p:sldMasterIdLst>
  <p:notesMasterIdLst>
    <p:notesMasterId r:id="rId24"/>
  </p:notesMasterIdLst>
  <p:sldIdLst>
    <p:sldId id="276" r:id="rId7"/>
    <p:sldId id="277" r:id="rId8"/>
    <p:sldId id="278" r:id="rId9"/>
    <p:sldId id="279" r:id="rId10"/>
    <p:sldId id="325" r:id="rId11"/>
    <p:sldId id="261" r:id="rId12"/>
    <p:sldId id="326" r:id="rId13"/>
    <p:sldId id="287" r:id="rId14"/>
    <p:sldId id="327" r:id="rId15"/>
    <p:sldId id="328" r:id="rId16"/>
    <p:sldId id="329" r:id="rId17"/>
    <p:sldId id="334" r:id="rId18"/>
    <p:sldId id="330" r:id="rId19"/>
    <p:sldId id="331" r:id="rId20"/>
    <p:sldId id="332" r:id="rId21"/>
    <p:sldId id="333" r:id="rId22"/>
    <p:sldId id="268" r:id="rId23"/>
  </p:sldIdLst>
  <p:sldSz cx="6858000" cy="121935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F5A265-FA8A-BCC7-F4BD-393E8A3C9553}" name="Nina Farnese de Assis" initials="NA" userId="S::c068273@corp.caixa.gov.br::23ff3508-8db3-4bae-b6f9-ca9f309ab792"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16BB3"/>
    <a:srgbClr val="0CA8E0"/>
    <a:srgbClr val="0EA8E0"/>
    <a:srgbClr val="F39200"/>
    <a:srgbClr val="E5900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1F3181-3BFE-416E-8100-A4C56D15A106}" v="27" dt="2025-04-11T02:30:26.720"/>
    <p1510:client id="{43260DAE-2B7E-4363-A1B6-55712A452889}" v="154" dt="2025-04-11T21:11:37.028"/>
    <p1510:client id="{76A5CC33-7B8A-9E84-F35F-CC2772C754E7}" v="53" dt="2025-04-11T13:34:35.439"/>
    <p1510:client id="{B57B28CE-DC71-3CAB-8195-49A63D51A3BB}" v="14" dt="2025-04-11T13:32:18.568"/>
    <p1510:client id="{C9905084-70E1-4492-AEC1-E7D33F7564AA}" v="997" dt="2025-04-11T15:16:31.6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udia Tristao de Castro" userId="S::c036721@corp.caixa.gov.br::fcd0c7fe-63db-4970-8e63-ea1f05ef023f" providerId="AD" clId="Web-{B57B28CE-DC71-3CAB-8195-49A63D51A3BB}"/>
    <pc:docChg chg="modSld">
      <pc:chgData name="Claudia Tristao de Castro" userId="S::c036721@corp.caixa.gov.br::fcd0c7fe-63db-4970-8e63-ea1f05ef023f" providerId="AD" clId="Web-{B57B28CE-DC71-3CAB-8195-49A63D51A3BB}" dt="2025-04-11T13:32:18.568" v="6" actId="20577"/>
      <pc:docMkLst>
        <pc:docMk/>
      </pc:docMkLst>
      <pc:sldChg chg="modSp">
        <pc:chgData name="Claudia Tristao de Castro" userId="S::c036721@corp.caixa.gov.br::fcd0c7fe-63db-4970-8e63-ea1f05ef023f" providerId="AD" clId="Web-{B57B28CE-DC71-3CAB-8195-49A63D51A3BB}" dt="2025-04-11T13:25:48.726" v="4" actId="20577"/>
        <pc:sldMkLst>
          <pc:docMk/>
          <pc:sldMk cId="2650558573" sldId="326"/>
        </pc:sldMkLst>
        <pc:spChg chg="mod">
          <ac:chgData name="Claudia Tristao de Castro" userId="S::c036721@corp.caixa.gov.br::fcd0c7fe-63db-4970-8e63-ea1f05ef023f" providerId="AD" clId="Web-{B57B28CE-DC71-3CAB-8195-49A63D51A3BB}" dt="2025-04-11T13:25:48.726" v="4" actId="20577"/>
          <ac:spMkLst>
            <pc:docMk/>
            <pc:sldMk cId="2650558573" sldId="326"/>
            <ac:spMk id="19" creationId="{65F6F8DA-C252-46A1-CF38-C91CC0542D80}"/>
          </ac:spMkLst>
        </pc:spChg>
      </pc:sldChg>
      <pc:sldChg chg="modSp">
        <pc:chgData name="Claudia Tristao de Castro" userId="S::c036721@corp.caixa.gov.br::fcd0c7fe-63db-4970-8e63-ea1f05ef023f" providerId="AD" clId="Web-{B57B28CE-DC71-3CAB-8195-49A63D51A3BB}" dt="2025-04-11T13:32:18.568" v="6" actId="20577"/>
        <pc:sldMkLst>
          <pc:docMk/>
          <pc:sldMk cId="1644711091" sldId="332"/>
        </pc:sldMkLst>
        <pc:spChg chg="mod">
          <ac:chgData name="Claudia Tristao de Castro" userId="S::c036721@corp.caixa.gov.br::fcd0c7fe-63db-4970-8e63-ea1f05ef023f" providerId="AD" clId="Web-{B57B28CE-DC71-3CAB-8195-49A63D51A3BB}" dt="2025-04-11T13:32:18.568" v="6" actId="20577"/>
          <ac:spMkLst>
            <pc:docMk/>
            <pc:sldMk cId="1644711091" sldId="332"/>
            <ac:spMk id="6" creationId="{68AB344B-D6D3-7DD1-EECB-81FAACBC5A00}"/>
          </ac:spMkLst>
        </pc:spChg>
      </pc:sldChg>
    </pc:docChg>
  </pc:docChgLst>
  <pc:docChgLst>
    <pc:chgData name="Carolina de Novaes Salomao" userId="245f4460-ff40-4b5c-acf9-95dfb8f7c6d0" providerId="ADAL" clId="{2056E826-1D69-492D-994F-3F4A158B4E07}"/>
    <pc:docChg chg="modSld">
      <pc:chgData name="Carolina de Novaes Salomao" userId="245f4460-ff40-4b5c-acf9-95dfb8f7c6d0" providerId="ADAL" clId="{2056E826-1D69-492D-994F-3F4A158B4E07}" dt="2025-04-11T18:21:23.575" v="94" actId="20577"/>
      <pc:docMkLst>
        <pc:docMk/>
      </pc:docMkLst>
      <pc:sldChg chg="modSp mod">
        <pc:chgData name="Carolina de Novaes Salomao" userId="245f4460-ff40-4b5c-acf9-95dfb8f7c6d0" providerId="ADAL" clId="{2056E826-1D69-492D-994F-3F4A158B4E07}" dt="2025-04-11T15:21:16.452" v="8" actId="1076"/>
        <pc:sldMkLst>
          <pc:docMk/>
          <pc:sldMk cId="2650558573" sldId="326"/>
        </pc:sldMkLst>
        <pc:spChg chg="mod">
          <ac:chgData name="Carolina de Novaes Salomao" userId="245f4460-ff40-4b5c-acf9-95dfb8f7c6d0" providerId="ADAL" clId="{2056E826-1D69-492D-994F-3F4A158B4E07}" dt="2025-04-11T15:20:51.586" v="7" actId="20577"/>
          <ac:spMkLst>
            <pc:docMk/>
            <pc:sldMk cId="2650558573" sldId="326"/>
            <ac:spMk id="19" creationId="{65F6F8DA-C252-46A1-CF38-C91CC0542D80}"/>
          </ac:spMkLst>
        </pc:spChg>
        <pc:spChg chg="mod">
          <ac:chgData name="Carolina de Novaes Salomao" userId="245f4460-ff40-4b5c-acf9-95dfb8f7c6d0" providerId="ADAL" clId="{2056E826-1D69-492D-994F-3F4A158B4E07}" dt="2025-04-11T15:20:20.514" v="3" actId="20577"/>
          <ac:spMkLst>
            <pc:docMk/>
            <pc:sldMk cId="2650558573" sldId="326"/>
            <ac:spMk id="20" creationId="{1CED8F60-8F28-DED5-2616-C626AF1839A5}"/>
          </ac:spMkLst>
        </pc:spChg>
        <pc:grpChg chg="mod">
          <ac:chgData name="Carolina de Novaes Salomao" userId="245f4460-ff40-4b5c-acf9-95dfb8f7c6d0" providerId="ADAL" clId="{2056E826-1D69-492D-994F-3F4A158B4E07}" dt="2025-04-11T15:21:16.452" v="8" actId="1076"/>
          <ac:grpSpMkLst>
            <pc:docMk/>
            <pc:sldMk cId="2650558573" sldId="326"/>
            <ac:grpSpMk id="31" creationId="{C78C6BBC-2FD4-C393-70C4-2C5097C70B21}"/>
          </ac:grpSpMkLst>
        </pc:grpChg>
        <pc:grpChg chg="mod">
          <ac:chgData name="Carolina de Novaes Salomao" userId="245f4460-ff40-4b5c-acf9-95dfb8f7c6d0" providerId="ADAL" clId="{2056E826-1D69-492D-994F-3F4A158B4E07}" dt="2025-04-11T15:21:16.452" v="8" actId="1076"/>
          <ac:grpSpMkLst>
            <pc:docMk/>
            <pc:sldMk cId="2650558573" sldId="326"/>
            <ac:grpSpMk id="39" creationId="{8E1F3B06-7555-F3CE-3EA7-0C7E530940AD}"/>
          </ac:grpSpMkLst>
        </pc:grpChg>
      </pc:sldChg>
      <pc:sldChg chg="modSp mod">
        <pc:chgData name="Carolina de Novaes Salomao" userId="245f4460-ff40-4b5c-acf9-95dfb8f7c6d0" providerId="ADAL" clId="{2056E826-1D69-492D-994F-3F4A158B4E07}" dt="2025-04-11T18:13:22.476" v="51" actId="20577"/>
        <pc:sldMkLst>
          <pc:docMk/>
          <pc:sldMk cId="1991933719" sldId="328"/>
        </pc:sldMkLst>
        <pc:spChg chg="mod">
          <ac:chgData name="Carolina de Novaes Salomao" userId="245f4460-ff40-4b5c-acf9-95dfb8f7c6d0" providerId="ADAL" clId="{2056E826-1D69-492D-994F-3F4A158B4E07}" dt="2025-04-11T18:13:22.476" v="51" actId="20577"/>
          <ac:spMkLst>
            <pc:docMk/>
            <pc:sldMk cId="1991933719" sldId="328"/>
            <ac:spMk id="44" creationId="{BE364B1C-79B2-7E90-E18E-FBF7C907C4F8}"/>
          </ac:spMkLst>
        </pc:spChg>
      </pc:sldChg>
      <pc:sldChg chg="modSp mod">
        <pc:chgData name="Carolina de Novaes Salomao" userId="245f4460-ff40-4b5c-acf9-95dfb8f7c6d0" providerId="ADAL" clId="{2056E826-1D69-492D-994F-3F4A158B4E07}" dt="2025-04-11T18:14:50.157" v="77" actId="20577"/>
        <pc:sldMkLst>
          <pc:docMk/>
          <pc:sldMk cId="1396470985" sldId="329"/>
        </pc:sldMkLst>
        <pc:spChg chg="mod">
          <ac:chgData name="Carolina de Novaes Salomao" userId="245f4460-ff40-4b5c-acf9-95dfb8f7c6d0" providerId="ADAL" clId="{2056E826-1D69-492D-994F-3F4A158B4E07}" dt="2025-04-11T18:14:50.157" v="77" actId="20577"/>
          <ac:spMkLst>
            <pc:docMk/>
            <pc:sldMk cId="1396470985" sldId="329"/>
            <ac:spMk id="2" creationId="{9FF5E784-38AF-3D5B-2FD3-6F1F6F63DB34}"/>
          </ac:spMkLst>
        </pc:spChg>
      </pc:sldChg>
      <pc:sldChg chg="modSp mod">
        <pc:chgData name="Carolina de Novaes Salomao" userId="245f4460-ff40-4b5c-acf9-95dfb8f7c6d0" providerId="ADAL" clId="{2056E826-1D69-492D-994F-3F4A158B4E07}" dt="2025-04-11T18:19:40.829" v="81" actId="20577"/>
        <pc:sldMkLst>
          <pc:docMk/>
          <pc:sldMk cId="579886491" sldId="331"/>
        </pc:sldMkLst>
        <pc:spChg chg="mod">
          <ac:chgData name="Carolina de Novaes Salomao" userId="245f4460-ff40-4b5c-acf9-95dfb8f7c6d0" providerId="ADAL" clId="{2056E826-1D69-492D-994F-3F4A158B4E07}" dt="2025-04-11T18:19:40.829" v="81" actId="20577"/>
          <ac:spMkLst>
            <pc:docMk/>
            <pc:sldMk cId="579886491" sldId="331"/>
            <ac:spMk id="2" creationId="{BE33C8D5-B987-4529-2078-D7356753B1D9}"/>
          </ac:spMkLst>
        </pc:spChg>
      </pc:sldChg>
      <pc:sldChg chg="modSp mod">
        <pc:chgData name="Carolina de Novaes Salomao" userId="245f4460-ff40-4b5c-acf9-95dfb8f7c6d0" providerId="ADAL" clId="{2056E826-1D69-492D-994F-3F4A158B4E07}" dt="2025-04-11T18:20:24.925" v="91" actId="20577"/>
        <pc:sldMkLst>
          <pc:docMk/>
          <pc:sldMk cId="1644711091" sldId="332"/>
        </pc:sldMkLst>
        <pc:spChg chg="mod">
          <ac:chgData name="Carolina de Novaes Salomao" userId="245f4460-ff40-4b5c-acf9-95dfb8f7c6d0" providerId="ADAL" clId="{2056E826-1D69-492D-994F-3F4A158B4E07}" dt="2025-04-11T18:20:24.925" v="91" actId="20577"/>
          <ac:spMkLst>
            <pc:docMk/>
            <pc:sldMk cId="1644711091" sldId="332"/>
            <ac:spMk id="6" creationId="{68AB344B-D6D3-7DD1-EECB-81FAACBC5A00}"/>
          </ac:spMkLst>
        </pc:spChg>
      </pc:sldChg>
      <pc:sldChg chg="modSp mod">
        <pc:chgData name="Carolina de Novaes Salomao" userId="245f4460-ff40-4b5c-acf9-95dfb8f7c6d0" providerId="ADAL" clId="{2056E826-1D69-492D-994F-3F4A158B4E07}" dt="2025-04-11T18:21:23.575" v="94" actId="20577"/>
        <pc:sldMkLst>
          <pc:docMk/>
          <pc:sldMk cId="821398378" sldId="333"/>
        </pc:sldMkLst>
        <pc:spChg chg="mod">
          <ac:chgData name="Carolina de Novaes Salomao" userId="245f4460-ff40-4b5c-acf9-95dfb8f7c6d0" providerId="ADAL" clId="{2056E826-1D69-492D-994F-3F4A158B4E07}" dt="2025-04-11T18:21:23.575" v="94" actId="20577"/>
          <ac:spMkLst>
            <pc:docMk/>
            <pc:sldMk cId="821398378" sldId="333"/>
            <ac:spMk id="6" creationId="{3FB53703-E0FB-D4FC-280B-B37306108834}"/>
          </ac:spMkLst>
        </pc:spChg>
      </pc:sldChg>
    </pc:docChg>
  </pc:docChgLst>
  <pc:docChgLst>
    <pc:chgData name="Nina Farnese de Assis" userId="23ff3508-8db3-4bae-b6f9-ca9f309ab792" providerId="ADAL" clId="{C9905084-70E1-4492-AEC1-E7D33F7564AA}"/>
    <pc:docChg chg="undo custSel addSld delSld modSld modMainMaster">
      <pc:chgData name="Nina Farnese de Assis" userId="23ff3508-8db3-4bae-b6f9-ca9f309ab792" providerId="ADAL" clId="{C9905084-70E1-4492-AEC1-E7D33F7564AA}" dt="2025-04-11T20:05:18.341" v="1306" actId="20577"/>
      <pc:docMkLst>
        <pc:docMk/>
      </pc:docMkLst>
      <pc:sldChg chg="addSp modSp">
        <pc:chgData name="Nina Farnese de Assis" userId="23ff3508-8db3-4bae-b6f9-ca9f309ab792" providerId="ADAL" clId="{C9905084-70E1-4492-AEC1-E7D33F7564AA}" dt="2025-04-11T14:54:39.473" v="1040"/>
        <pc:sldMkLst>
          <pc:docMk/>
          <pc:sldMk cId="1850124258" sldId="261"/>
        </pc:sldMkLst>
        <pc:spChg chg="add mod">
          <ac:chgData name="Nina Farnese de Assis" userId="23ff3508-8db3-4bae-b6f9-ca9f309ab792" providerId="ADAL" clId="{C9905084-70E1-4492-AEC1-E7D33F7564AA}" dt="2025-04-11T14:54:39.473" v="1040"/>
          <ac:spMkLst>
            <pc:docMk/>
            <pc:sldMk cId="1850124258" sldId="261"/>
            <ac:spMk id="2" creationId="{B7DA8642-616C-A3EA-658F-213C6B4D86F9}"/>
          </ac:spMkLst>
        </pc:spChg>
      </pc:sldChg>
      <pc:sldChg chg="addSp modSp">
        <pc:chgData name="Nina Farnese de Assis" userId="23ff3508-8db3-4bae-b6f9-ca9f309ab792" providerId="ADAL" clId="{C9905084-70E1-4492-AEC1-E7D33F7564AA}" dt="2025-04-11T14:54:45.571" v="1042"/>
        <pc:sldMkLst>
          <pc:docMk/>
          <pc:sldMk cId="2345412604" sldId="268"/>
        </pc:sldMkLst>
        <pc:spChg chg="add mod">
          <ac:chgData name="Nina Farnese de Assis" userId="23ff3508-8db3-4bae-b6f9-ca9f309ab792" providerId="ADAL" clId="{C9905084-70E1-4492-AEC1-E7D33F7564AA}" dt="2025-04-11T14:54:45.571" v="1042"/>
          <ac:spMkLst>
            <pc:docMk/>
            <pc:sldMk cId="2345412604" sldId="268"/>
            <ac:spMk id="3" creationId="{1E08018A-EC26-F035-F7A6-13C2B075FEB6}"/>
          </ac:spMkLst>
        </pc:spChg>
      </pc:sldChg>
      <pc:sldChg chg="addSp delSp modSp mod">
        <pc:chgData name="Nina Farnese de Assis" userId="23ff3508-8db3-4bae-b6f9-ca9f309ab792" providerId="ADAL" clId="{C9905084-70E1-4492-AEC1-E7D33F7564AA}" dt="2025-04-11T15:12:45.195" v="1248" actId="20577"/>
        <pc:sldMkLst>
          <pc:docMk/>
          <pc:sldMk cId="3347833217" sldId="276"/>
        </pc:sldMkLst>
        <pc:spChg chg="mod">
          <ac:chgData name="Nina Farnese de Assis" userId="23ff3508-8db3-4bae-b6f9-ca9f309ab792" providerId="ADAL" clId="{C9905084-70E1-4492-AEC1-E7D33F7564AA}" dt="2025-04-11T14:54:09.571" v="1020" actId="1076"/>
          <ac:spMkLst>
            <pc:docMk/>
            <pc:sldMk cId="3347833217" sldId="276"/>
            <ac:spMk id="2" creationId="{C32B373D-352D-437D-EBAF-226375A58F62}"/>
          </ac:spMkLst>
        </pc:spChg>
        <pc:spChg chg="mod">
          <ac:chgData name="Nina Farnese de Assis" userId="23ff3508-8db3-4bae-b6f9-ca9f309ab792" providerId="ADAL" clId="{C9905084-70E1-4492-AEC1-E7D33F7564AA}" dt="2025-04-11T14:54:18.341" v="1037" actId="20577"/>
          <ac:spMkLst>
            <pc:docMk/>
            <pc:sldMk cId="3347833217" sldId="276"/>
            <ac:spMk id="4" creationId="{3330F880-8210-9711-277B-7754C6BC2D59}"/>
          </ac:spMkLst>
        </pc:spChg>
        <pc:spChg chg="mod">
          <ac:chgData name="Nina Farnese de Assis" userId="23ff3508-8db3-4bae-b6f9-ca9f309ab792" providerId="ADAL" clId="{C9905084-70E1-4492-AEC1-E7D33F7564AA}" dt="2025-04-11T14:53:48.585" v="1019" actId="1076"/>
          <ac:spMkLst>
            <pc:docMk/>
            <pc:sldMk cId="3347833217" sldId="276"/>
            <ac:spMk id="5" creationId="{F90ABB06-569F-D3BE-FE92-D294C95A5AD3}"/>
          </ac:spMkLst>
        </pc:spChg>
        <pc:spChg chg="mod">
          <ac:chgData name="Nina Farnese de Assis" userId="23ff3508-8db3-4bae-b6f9-ca9f309ab792" providerId="ADAL" clId="{C9905084-70E1-4492-AEC1-E7D33F7564AA}" dt="2025-04-11T15:12:45.195" v="1248" actId="20577"/>
          <ac:spMkLst>
            <pc:docMk/>
            <pc:sldMk cId="3347833217" sldId="276"/>
            <ac:spMk id="6" creationId="{54EE356A-CFD6-203A-5A1D-2ADAFFD9D9F5}"/>
          </ac:spMkLst>
        </pc:spChg>
        <pc:spChg chg="mod">
          <ac:chgData name="Nina Farnese de Assis" userId="23ff3508-8db3-4bae-b6f9-ca9f309ab792" providerId="ADAL" clId="{C9905084-70E1-4492-AEC1-E7D33F7564AA}" dt="2025-04-11T14:39:17.451" v="718" actId="1076"/>
          <ac:spMkLst>
            <pc:docMk/>
            <pc:sldMk cId="3347833217" sldId="276"/>
            <ac:spMk id="8" creationId="{1DE5B54A-23AA-D47C-1839-A7A969BA0389}"/>
          </ac:spMkLst>
        </pc:spChg>
        <pc:spChg chg="add mod ord topLvl">
          <ac:chgData name="Nina Farnese de Assis" userId="23ff3508-8db3-4bae-b6f9-ca9f309ab792" providerId="ADAL" clId="{C9905084-70E1-4492-AEC1-E7D33F7564AA}" dt="2025-04-11T14:40:49.856" v="742" actId="165"/>
          <ac:spMkLst>
            <pc:docMk/>
            <pc:sldMk cId="3347833217" sldId="276"/>
            <ac:spMk id="9" creationId="{39755C18-3788-1217-66FC-CF82A786641E}"/>
          </ac:spMkLst>
        </pc:spChg>
        <pc:grpChg chg="add del mod">
          <ac:chgData name="Nina Farnese de Assis" userId="23ff3508-8db3-4bae-b6f9-ca9f309ab792" providerId="ADAL" clId="{C9905084-70E1-4492-AEC1-E7D33F7564AA}" dt="2025-04-11T14:40:49.856" v="742" actId="165"/>
          <ac:grpSpMkLst>
            <pc:docMk/>
            <pc:sldMk cId="3347833217" sldId="276"/>
            <ac:grpSpMk id="10" creationId="{31E38156-7750-362D-4A57-7BC995543C98}"/>
          </ac:grpSpMkLst>
        </pc:grpChg>
        <pc:picChg chg="add mod ord topLvl modCrop">
          <ac:chgData name="Nina Farnese de Assis" userId="23ff3508-8db3-4bae-b6f9-ca9f309ab792" providerId="ADAL" clId="{C9905084-70E1-4492-AEC1-E7D33F7564AA}" dt="2025-04-11T14:41:28.648" v="766" actId="732"/>
          <ac:picMkLst>
            <pc:docMk/>
            <pc:sldMk cId="3347833217" sldId="276"/>
            <ac:picMk id="3" creationId="{33CD6C4D-F3D8-296D-AB6D-8E32B9DD7E80}"/>
          </ac:picMkLst>
        </pc:picChg>
        <pc:cxnChg chg="add del mod">
          <ac:chgData name="Nina Farnese de Assis" userId="23ff3508-8db3-4bae-b6f9-ca9f309ab792" providerId="ADAL" clId="{C9905084-70E1-4492-AEC1-E7D33F7564AA}" dt="2025-04-11T14:41:32.459" v="767" actId="478"/>
          <ac:cxnSpMkLst>
            <pc:docMk/>
            <pc:sldMk cId="3347833217" sldId="276"/>
            <ac:cxnSpMk id="12" creationId="{F6948082-A026-FEA7-2CCD-012100A225F7}"/>
          </ac:cxnSpMkLst>
        </pc:cxnChg>
      </pc:sldChg>
      <pc:sldChg chg="addSp modSp mod">
        <pc:chgData name="Nina Farnese de Assis" userId="23ff3508-8db3-4bae-b6f9-ca9f309ab792" providerId="ADAL" clId="{C9905084-70E1-4492-AEC1-E7D33F7564AA}" dt="2025-04-11T15:05:27.158" v="1183" actId="20577"/>
        <pc:sldMkLst>
          <pc:docMk/>
          <pc:sldMk cId="45751330" sldId="277"/>
        </pc:sldMkLst>
        <pc:spChg chg="add mod">
          <ac:chgData name="Nina Farnese de Assis" userId="23ff3508-8db3-4bae-b6f9-ca9f309ab792" providerId="ADAL" clId="{C9905084-70E1-4492-AEC1-E7D33F7564AA}" dt="2025-04-11T14:55:03.541" v="1046" actId="1076"/>
          <ac:spMkLst>
            <pc:docMk/>
            <pc:sldMk cId="45751330" sldId="277"/>
            <ac:spMk id="10" creationId="{6EDAEDD6-6BC3-9A46-9E3D-B0B60EB481C1}"/>
          </ac:spMkLst>
        </pc:spChg>
        <pc:spChg chg="mod">
          <ac:chgData name="Nina Farnese de Assis" userId="23ff3508-8db3-4bae-b6f9-ca9f309ab792" providerId="ADAL" clId="{C9905084-70E1-4492-AEC1-E7D33F7564AA}" dt="2025-04-11T15:05:27.158" v="1183" actId="20577"/>
          <ac:spMkLst>
            <pc:docMk/>
            <pc:sldMk cId="45751330" sldId="277"/>
            <ac:spMk id="17" creationId="{94202A03-3B63-2EE8-E501-7FF8E616FFD0}"/>
          </ac:spMkLst>
        </pc:spChg>
      </pc:sldChg>
      <pc:sldChg chg="addSp modSp">
        <pc:chgData name="Nina Farnese de Assis" userId="23ff3508-8db3-4bae-b6f9-ca9f309ab792" providerId="ADAL" clId="{C9905084-70E1-4492-AEC1-E7D33F7564AA}" dt="2025-04-11T14:54:29.325" v="1038"/>
        <pc:sldMkLst>
          <pc:docMk/>
          <pc:sldMk cId="1484126882" sldId="278"/>
        </pc:sldMkLst>
        <pc:spChg chg="add mod">
          <ac:chgData name="Nina Farnese de Assis" userId="23ff3508-8db3-4bae-b6f9-ca9f309ab792" providerId="ADAL" clId="{C9905084-70E1-4492-AEC1-E7D33F7564AA}" dt="2025-04-11T14:54:29.325" v="1038"/>
          <ac:spMkLst>
            <pc:docMk/>
            <pc:sldMk cId="1484126882" sldId="278"/>
            <ac:spMk id="2" creationId="{411599C6-4301-104F-0D53-CFCFD3F15772}"/>
          </ac:spMkLst>
        </pc:spChg>
      </pc:sldChg>
      <pc:sldChg chg="addSp delSp modSp mod setBg">
        <pc:chgData name="Nina Farnese de Assis" userId="23ff3508-8db3-4bae-b6f9-ca9f309ab792" providerId="ADAL" clId="{C9905084-70E1-4492-AEC1-E7D33F7564AA}" dt="2025-04-11T15:16:31.681" v="1276" actId="1440"/>
        <pc:sldMkLst>
          <pc:docMk/>
          <pc:sldMk cId="1678913502" sldId="279"/>
        </pc:sldMkLst>
        <pc:spChg chg="add mod">
          <ac:chgData name="Nina Farnese de Assis" userId="23ff3508-8db3-4bae-b6f9-ca9f309ab792" providerId="ADAL" clId="{C9905084-70E1-4492-AEC1-E7D33F7564AA}" dt="2025-04-11T14:23:37.842" v="238"/>
          <ac:spMkLst>
            <pc:docMk/>
            <pc:sldMk cId="1678913502" sldId="279"/>
            <ac:spMk id="2" creationId="{28D24025-ACBA-ED88-4E9F-40FAD8D98075}"/>
          </ac:spMkLst>
        </pc:spChg>
        <pc:spChg chg="add del">
          <ac:chgData name="Nina Farnese de Assis" userId="23ff3508-8db3-4bae-b6f9-ca9f309ab792" providerId="ADAL" clId="{C9905084-70E1-4492-AEC1-E7D33F7564AA}" dt="2025-04-11T14:25:34.366" v="303" actId="478"/>
          <ac:spMkLst>
            <pc:docMk/>
            <pc:sldMk cId="1678913502" sldId="279"/>
            <ac:spMk id="3" creationId="{A825B1EA-C53F-995B-B13D-1FFA52386942}"/>
          </ac:spMkLst>
        </pc:spChg>
        <pc:spChg chg="mod">
          <ac:chgData name="Nina Farnese de Assis" userId="23ff3508-8db3-4bae-b6f9-ca9f309ab792" providerId="ADAL" clId="{C9905084-70E1-4492-AEC1-E7D33F7564AA}" dt="2025-04-11T14:54:35.023" v="1039" actId="2085"/>
          <ac:spMkLst>
            <pc:docMk/>
            <pc:sldMk cId="1678913502" sldId="279"/>
            <ac:spMk id="4" creationId="{0F1869AB-F334-0259-A553-C8D027684154}"/>
          </ac:spMkLst>
        </pc:spChg>
        <pc:spChg chg="del">
          <ac:chgData name="Nina Farnese de Assis" userId="23ff3508-8db3-4bae-b6f9-ca9f309ab792" providerId="ADAL" clId="{C9905084-70E1-4492-AEC1-E7D33F7564AA}" dt="2025-04-11T14:23:37.479" v="237" actId="478"/>
          <ac:spMkLst>
            <pc:docMk/>
            <pc:sldMk cId="1678913502" sldId="279"/>
            <ac:spMk id="5" creationId="{726FC7D4-454F-BD6C-7FCE-18B21565E55D}"/>
          </ac:spMkLst>
        </pc:spChg>
        <pc:spChg chg="add del mod">
          <ac:chgData name="Nina Farnese de Assis" userId="23ff3508-8db3-4bae-b6f9-ca9f309ab792" providerId="ADAL" clId="{C9905084-70E1-4492-AEC1-E7D33F7564AA}" dt="2025-04-11T12:43:28.788" v="39" actId="478"/>
          <ac:spMkLst>
            <pc:docMk/>
            <pc:sldMk cId="1678913502" sldId="279"/>
            <ac:spMk id="6" creationId="{54AD3F83-1DAF-9AC9-3C6E-6DADB2296173}"/>
          </ac:spMkLst>
        </pc:spChg>
        <pc:spChg chg="add mod">
          <ac:chgData name="Nina Farnese de Assis" userId="23ff3508-8db3-4bae-b6f9-ca9f309ab792" providerId="ADAL" clId="{C9905084-70E1-4492-AEC1-E7D33F7564AA}" dt="2025-04-11T14:55:07.283" v="1047"/>
          <ac:spMkLst>
            <pc:docMk/>
            <pc:sldMk cId="1678913502" sldId="279"/>
            <ac:spMk id="6" creationId="{5E4BA7C7-8732-19CC-D209-15BF5AEB4DB0}"/>
          </ac:spMkLst>
        </pc:spChg>
        <pc:spChg chg="mod">
          <ac:chgData name="Nina Farnese de Assis" userId="23ff3508-8db3-4bae-b6f9-ca9f309ab792" providerId="ADAL" clId="{C9905084-70E1-4492-AEC1-E7D33F7564AA}" dt="2025-04-11T14:54:35.023" v="1039" actId="2085"/>
          <ac:spMkLst>
            <pc:docMk/>
            <pc:sldMk cId="1678913502" sldId="279"/>
            <ac:spMk id="8" creationId="{BF03B5EF-5E9D-C182-BCB1-9BB8091EB4F9}"/>
          </ac:spMkLst>
        </pc:spChg>
        <pc:picChg chg="add del mod">
          <ac:chgData name="Nina Farnese de Assis" userId="23ff3508-8db3-4bae-b6f9-ca9f309ab792" providerId="ADAL" clId="{C9905084-70E1-4492-AEC1-E7D33F7564AA}" dt="2025-04-11T12:41:57.416" v="11" actId="478"/>
          <ac:picMkLst>
            <pc:docMk/>
            <pc:sldMk cId="1678913502" sldId="279"/>
            <ac:picMk id="3" creationId="{2184853F-38A1-6676-DBE5-6654838C9D18}"/>
          </ac:picMkLst>
        </pc:picChg>
        <pc:picChg chg="add del mod">
          <ac:chgData name="Nina Farnese de Assis" userId="23ff3508-8db3-4bae-b6f9-ca9f309ab792" providerId="ADAL" clId="{C9905084-70E1-4492-AEC1-E7D33F7564AA}" dt="2025-04-11T12:43:58.419" v="49" actId="478"/>
          <ac:picMkLst>
            <pc:docMk/>
            <pc:sldMk cId="1678913502" sldId="279"/>
            <ac:picMk id="1026" creationId="{14AAD7C6-439A-CC88-26AE-3F783D6F62A7}"/>
          </ac:picMkLst>
        </pc:picChg>
        <pc:picChg chg="add del mod">
          <ac:chgData name="Nina Farnese de Assis" userId="23ff3508-8db3-4bae-b6f9-ca9f309ab792" providerId="ADAL" clId="{C9905084-70E1-4492-AEC1-E7D33F7564AA}" dt="2025-04-11T13:04:16.205" v="122" actId="478"/>
          <ac:picMkLst>
            <pc:docMk/>
            <pc:sldMk cId="1678913502" sldId="279"/>
            <ac:picMk id="1028" creationId="{48803552-B530-3467-4A75-C49A83581D2F}"/>
          </ac:picMkLst>
        </pc:picChg>
        <pc:picChg chg="add mod">
          <ac:chgData name="Nina Farnese de Assis" userId="23ff3508-8db3-4bae-b6f9-ca9f309ab792" providerId="ADAL" clId="{C9905084-70E1-4492-AEC1-E7D33F7564AA}" dt="2025-04-11T15:16:31.681" v="1276" actId="1440"/>
          <ac:picMkLst>
            <pc:docMk/>
            <pc:sldMk cId="1678913502" sldId="279"/>
            <ac:picMk id="1030" creationId="{F8C035D4-25DE-C13C-AB43-E6EC6E8D6487}"/>
          </ac:picMkLst>
        </pc:picChg>
      </pc:sldChg>
      <pc:sldChg chg="addSp delSp modSp mod">
        <pc:chgData name="Nina Farnese de Assis" userId="23ff3508-8db3-4bae-b6f9-ca9f309ab792" providerId="ADAL" clId="{C9905084-70E1-4492-AEC1-E7D33F7564AA}" dt="2025-04-11T15:03:47.642" v="1140" actId="478"/>
        <pc:sldMkLst>
          <pc:docMk/>
          <pc:sldMk cId="1791041154" sldId="287"/>
        </pc:sldMkLst>
        <pc:spChg chg="del">
          <ac:chgData name="Nina Farnese de Assis" userId="23ff3508-8db3-4bae-b6f9-ca9f309ab792" providerId="ADAL" clId="{C9905084-70E1-4492-AEC1-E7D33F7564AA}" dt="2025-04-11T15:02:55.217" v="1059" actId="478"/>
          <ac:spMkLst>
            <pc:docMk/>
            <pc:sldMk cId="1791041154" sldId="287"/>
            <ac:spMk id="2" creationId="{728BA316-1CDF-10E7-5E8F-E0A8F1FB7A17}"/>
          </ac:spMkLst>
        </pc:spChg>
        <pc:spChg chg="del">
          <ac:chgData name="Nina Farnese de Assis" userId="23ff3508-8db3-4bae-b6f9-ca9f309ab792" providerId="ADAL" clId="{C9905084-70E1-4492-AEC1-E7D33F7564AA}" dt="2025-04-11T15:02:55.217" v="1059" actId="478"/>
          <ac:spMkLst>
            <pc:docMk/>
            <pc:sldMk cId="1791041154" sldId="287"/>
            <ac:spMk id="3" creationId="{78F84934-4D99-BA40-D2CA-197C17D29BA8}"/>
          </ac:spMkLst>
        </pc:spChg>
        <pc:spChg chg="add mod">
          <ac:chgData name="Nina Farnese de Assis" userId="23ff3508-8db3-4bae-b6f9-ca9f309ab792" providerId="ADAL" clId="{C9905084-70E1-4492-AEC1-E7D33F7564AA}" dt="2025-04-11T14:54:41.948" v="1041"/>
          <ac:spMkLst>
            <pc:docMk/>
            <pc:sldMk cId="1791041154" sldId="287"/>
            <ac:spMk id="4" creationId="{232AB9A9-192A-1D8D-5A2A-DE65F37F43B9}"/>
          </ac:spMkLst>
        </pc:spChg>
        <pc:spChg chg="add del mod">
          <ac:chgData name="Nina Farnese de Assis" userId="23ff3508-8db3-4bae-b6f9-ca9f309ab792" providerId="ADAL" clId="{C9905084-70E1-4492-AEC1-E7D33F7564AA}" dt="2025-04-11T15:03:47.642" v="1140" actId="478"/>
          <ac:spMkLst>
            <pc:docMk/>
            <pc:sldMk cId="1791041154" sldId="287"/>
            <ac:spMk id="5" creationId="{9268AF2B-B965-13CF-D089-FAE0276946CE}"/>
          </ac:spMkLst>
        </pc:spChg>
        <pc:spChg chg="del">
          <ac:chgData name="Nina Farnese de Assis" userId="23ff3508-8db3-4bae-b6f9-ca9f309ab792" providerId="ADAL" clId="{C9905084-70E1-4492-AEC1-E7D33F7564AA}" dt="2025-04-11T15:02:55.217" v="1059" actId="478"/>
          <ac:spMkLst>
            <pc:docMk/>
            <pc:sldMk cId="1791041154" sldId="287"/>
            <ac:spMk id="6" creationId="{A9F6DE0F-0A86-C3DF-ABBC-F3EB1A522534}"/>
          </ac:spMkLst>
        </pc:spChg>
        <pc:spChg chg="add del mod">
          <ac:chgData name="Nina Farnese de Assis" userId="23ff3508-8db3-4bae-b6f9-ca9f309ab792" providerId="ADAL" clId="{C9905084-70E1-4492-AEC1-E7D33F7564AA}" dt="2025-04-11T15:03:47.642" v="1140" actId="478"/>
          <ac:spMkLst>
            <pc:docMk/>
            <pc:sldMk cId="1791041154" sldId="287"/>
            <ac:spMk id="7" creationId="{349D8EA3-3E03-2B74-F98A-1239F7E23777}"/>
          </ac:spMkLst>
        </pc:spChg>
        <pc:spChg chg="add mod">
          <ac:chgData name="Nina Farnese de Assis" userId="23ff3508-8db3-4bae-b6f9-ca9f309ab792" providerId="ADAL" clId="{C9905084-70E1-4492-AEC1-E7D33F7564AA}" dt="2025-04-11T15:02:55.448" v="1060"/>
          <ac:spMkLst>
            <pc:docMk/>
            <pc:sldMk cId="1791041154" sldId="287"/>
            <ac:spMk id="8" creationId="{39F01D56-F782-F773-75AB-EA369855AF90}"/>
          </ac:spMkLst>
        </pc:spChg>
        <pc:spChg chg="add mod">
          <ac:chgData name="Nina Farnese de Assis" userId="23ff3508-8db3-4bae-b6f9-ca9f309ab792" providerId="ADAL" clId="{C9905084-70E1-4492-AEC1-E7D33F7564AA}" dt="2025-04-11T15:02:57.851" v="1062" actId="20577"/>
          <ac:spMkLst>
            <pc:docMk/>
            <pc:sldMk cId="1791041154" sldId="287"/>
            <ac:spMk id="9" creationId="{5C715762-A06C-3450-8640-2A4F52024501}"/>
          </ac:spMkLst>
        </pc:spChg>
        <pc:spChg chg="add mod">
          <ac:chgData name="Nina Farnese de Assis" userId="23ff3508-8db3-4bae-b6f9-ca9f309ab792" providerId="ADAL" clId="{C9905084-70E1-4492-AEC1-E7D33F7564AA}" dt="2025-04-11T15:03:45.226" v="1139" actId="14100"/>
          <ac:spMkLst>
            <pc:docMk/>
            <pc:sldMk cId="1791041154" sldId="287"/>
            <ac:spMk id="10" creationId="{A3914687-D82E-1636-6931-DC7D2AFC07B1}"/>
          </ac:spMkLst>
        </pc:spChg>
      </pc:sldChg>
      <pc:sldChg chg="addSp delSp modSp mod">
        <pc:chgData name="Nina Farnese de Assis" userId="23ff3508-8db3-4bae-b6f9-ca9f309ab792" providerId="ADAL" clId="{C9905084-70E1-4492-AEC1-E7D33F7564AA}" dt="2025-04-11T15:14:00.188" v="1264" actId="1038"/>
        <pc:sldMkLst>
          <pc:docMk/>
          <pc:sldMk cId="1867885385" sldId="325"/>
        </pc:sldMkLst>
        <pc:spChg chg="mod">
          <ac:chgData name="Nina Farnese de Assis" userId="23ff3508-8db3-4bae-b6f9-ca9f309ab792" providerId="ADAL" clId="{C9905084-70E1-4492-AEC1-E7D33F7564AA}" dt="2025-04-11T14:26:14.361" v="309" actId="14100"/>
          <ac:spMkLst>
            <pc:docMk/>
            <pc:sldMk cId="1867885385" sldId="325"/>
            <ac:spMk id="2" creationId="{D09EC343-E855-A863-70AF-EECA301C69C1}"/>
          </ac:spMkLst>
        </pc:spChg>
        <pc:spChg chg="del">
          <ac:chgData name="Nina Farnese de Assis" userId="23ff3508-8db3-4bae-b6f9-ca9f309ab792" providerId="ADAL" clId="{C9905084-70E1-4492-AEC1-E7D33F7564AA}" dt="2025-04-11T14:23:42.880" v="239" actId="478"/>
          <ac:spMkLst>
            <pc:docMk/>
            <pc:sldMk cId="1867885385" sldId="325"/>
            <ac:spMk id="3" creationId="{CFFF5A15-AEC6-0C2C-B519-8997F87D1AE2}"/>
          </ac:spMkLst>
        </pc:spChg>
        <pc:spChg chg="add mod">
          <ac:chgData name="Nina Farnese de Assis" userId="23ff3508-8db3-4bae-b6f9-ca9f309ab792" providerId="ADAL" clId="{C9905084-70E1-4492-AEC1-E7D33F7564AA}" dt="2025-04-11T14:23:43.152" v="240"/>
          <ac:spMkLst>
            <pc:docMk/>
            <pc:sldMk cId="1867885385" sldId="325"/>
            <ac:spMk id="4" creationId="{20BBAB46-06A1-83E2-6C41-A665FB4FF66A}"/>
          </ac:spMkLst>
        </pc:spChg>
        <pc:spChg chg="add mod">
          <ac:chgData name="Nina Farnese de Assis" userId="23ff3508-8db3-4bae-b6f9-ca9f309ab792" providerId="ADAL" clId="{C9905084-70E1-4492-AEC1-E7D33F7564AA}" dt="2025-04-11T14:25:03.039" v="295" actId="2710"/>
          <ac:spMkLst>
            <pc:docMk/>
            <pc:sldMk cId="1867885385" sldId="325"/>
            <ac:spMk id="5" creationId="{CA10EC69-43BF-377C-5DC5-CDEAD779537D}"/>
          </ac:spMkLst>
        </pc:spChg>
        <pc:spChg chg="add del mod">
          <ac:chgData name="Nina Farnese de Assis" userId="23ff3508-8db3-4bae-b6f9-ca9f309ab792" providerId="ADAL" clId="{C9905084-70E1-4492-AEC1-E7D33F7564AA}" dt="2025-04-11T14:26:16.352" v="310" actId="478"/>
          <ac:spMkLst>
            <pc:docMk/>
            <pc:sldMk cId="1867885385" sldId="325"/>
            <ac:spMk id="6" creationId="{F896F406-DC2E-1AA4-F40A-4B7F4D766BE5}"/>
          </ac:spMkLst>
        </pc:spChg>
        <pc:spChg chg="add del mod">
          <ac:chgData name="Nina Farnese de Assis" userId="23ff3508-8db3-4bae-b6f9-ca9f309ab792" providerId="ADAL" clId="{C9905084-70E1-4492-AEC1-E7D33F7564AA}" dt="2025-04-11T14:26:18.625" v="311" actId="478"/>
          <ac:spMkLst>
            <pc:docMk/>
            <pc:sldMk cId="1867885385" sldId="325"/>
            <ac:spMk id="7" creationId="{D269AC99-50E7-2809-2229-E54CB87C7591}"/>
          </ac:spMkLst>
        </pc:spChg>
        <pc:spChg chg="add mod">
          <ac:chgData name="Nina Farnese de Assis" userId="23ff3508-8db3-4bae-b6f9-ca9f309ab792" providerId="ADAL" clId="{C9905084-70E1-4492-AEC1-E7D33F7564AA}" dt="2025-04-11T14:55:09.016" v="1048"/>
          <ac:spMkLst>
            <pc:docMk/>
            <pc:sldMk cId="1867885385" sldId="325"/>
            <ac:spMk id="8" creationId="{DC80ECCA-D361-4DD3-E4CC-A166D9C7DCEC}"/>
          </ac:spMkLst>
        </pc:spChg>
        <pc:picChg chg="add mod">
          <ac:chgData name="Nina Farnese de Assis" userId="23ff3508-8db3-4bae-b6f9-ca9f309ab792" providerId="ADAL" clId="{C9905084-70E1-4492-AEC1-E7D33F7564AA}" dt="2025-04-11T15:14:00.188" v="1264" actId="1038"/>
          <ac:picMkLst>
            <pc:docMk/>
            <pc:sldMk cId="1867885385" sldId="325"/>
            <ac:picMk id="2050" creationId="{C177AEFF-61A7-15F0-2106-F7D3BAE95CF5}"/>
          </ac:picMkLst>
        </pc:picChg>
      </pc:sldChg>
      <pc:sldChg chg="addSp delSp modSp mod">
        <pc:chgData name="Nina Farnese de Assis" userId="23ff3508-8db3-4bae-b6f9-ca9f309ab792" providerId="ADAL" clId="{C9905084-70E1-4492-AEC1-E7D33F7564AA}" dt="2025-04-11T14:55:11.221" v="1049"/>
        <pc:sldMkLst>
          <pc:docMk/>
          <pc:sldMk cId="2650558573" sldId="326"/>
        </pc:sldMkLst>
        <pc:spChg chg="mod">
          <ac:chgData name="Nina Farnese de Assis" userId="23ff3508-8db3-4bae-b6f9-ca9f309ab792" providerId="ADAL" clId="{C9905084-70E1-4492-AEC1-E7D33F7564AA}" dt="2025-04-11T14:27:11.482" v="362" actId="14100"/>
          <ac:spMkLst>
            <pc:docMk/>
            <pc:sldMk cId="2650558573" sldId="326"/>
            <ac:spMk id="2" creationId="{33931D4C-0439-A8E9-15DB-954858DFFCCA}"/>
          </ac:spMkLst>
        </pc:spChg>
        <pc:spChg chg="del">
          <ac:chgData name="Nina Farnese de Assis" userId="23ff3508-8db3-4bae-b6f9-ca9f309ab792" providerId="ADAL" clId="{C9905084-70E1-4492-AEC1-E7D33F7564AA}" dt="2025-04-11T14:23:58.652" v="243" actId="478"/>
          <ac:spMkLst>
            <pc:docMk/>
            <pc:sldMk cId="2650558573" sldId="326"/>
            <ac:spMk id="3" creationId="{25B106FF-8FEA-8263-8F0A-2772925B44FD}"/>
          </ac:spMkLst>
        </pc:spChg>
        <pc:spChg chg="add mod">
          <ac:chgData name="Nina Farnese de Assis" userId="23ff3508-8db3-4bae-b6f9-ca9f309ab792" providerId="ADAL" clId="{C9905084-70E1-4492-AEC1-E7D33F7564AA}" dt="2025-04-11T14:23:58.834" v="244"/>
          <ac:spMkLst>
            <pc:docMk/>
            <pc:sldMk cId="2650558573" sldId="326"/>
            <ac:spMk id="8" creationId="{1B5B5DC7-9A21-FF23-60C0-A751E4716DDB}"/>
          </ac:spMkLst>
        </pc:spChg>
        <pc:spChg chg="add del mod">
          <ac:chgData name="Nina Farnese de Assis" userId="23ff3508-8db3-4bae-b6f9-ca9f309ab792" providerId="ADAL" clId="{C9905084-70E1-4492-AEC1-E7D33F7564AA}" dt="2025-04-11T14:27:13.435" v="363" actId="478"/>
          <ac:spMkLst>
            <pc:docMk/>
            <pc:sldMk cId="2650558573" sldId="326"/>
            <ac:spMk id="9" creationId="{99847B72-AB4A-BBEE-2383-CE9702E1A225}"/>
          </ac:spMkLst>
        </pc:spChg>
        <pc:spChg chg="add mod">
          <ac:chgData name="Nina Farnese de Assis" userId="23ff3508-8db3-4bae-b6f9-ca9f309ab792" providerId="ADAL" clId="{C9905084-70E1-4492-AEC1-E7D33F7564AA}" dt="2025-04-11T14:27:19.885" v="364" actId="2085"/>
          <ac:spMkLst>
            <pc:docMk/>
            <pc:sldMk cId="2650558573" sldId="326"/>
            <ac:spMk id="10" creationId="{5497F631-ACB7-5964-6218-BCEE75635E2E}"/>
          </ac:spMkLst>
        </pc:spChg>
        <pc:spChg chg="add mod">
          <ac:chgData name="Nina Farnese de Assis" userId="23ff3508-8db3-4bae-b6f9-ca9f309ab792" providerId="ADAL" clId="{C9905084-70E1-4492-AEC1-E7D33F7564AA}" dt="2025-04-11T14:55:11.221" v="1049"/>
          <ac:spMkLst>
            <pc:docMk/>
            <pc:sldMk cId="2650558573" sldId="326"/>
            <ac:spMk id="11" creationId="{BCA82D04-6FA3-0670-9B77-9EE0D002045E}"/>
          </ac:spMkLst>
        </pc:spChg>
        <pc:spChg chg="mod">
          <ac:chgData name="Nina Farnese de Assis" userId="23ff3508-8db3-4bae-b6f9-ca9f309ab792" providerId="ADAL" clId="{C9905084-70E1-4492-AEC1-E7D33F7564AA}" dt="2025-04-11T14:28:33.523" v="527" actId="123"/>
          <ac:spMkLst>
            <pc:docMk/>
            <pc:sldMk cId="2650558573" sldId="326"/>
            <ac:spMk id="14" creationId="{A45D1DF4-2FEC-E684-7621-B890C91968E1}"/>
          </ac:spMkLst>
        </pc:spChg>
        <pc:spChg chg="mod">
          <ac:chgData name="Nina Farnese de Assis" userId="23ff3508-8db3-4bae-b6f9-ca9f309ab792" providerId="ADAL" clId="{C9905084-70E1-4492-AEC1-E7D33F7564AA}" dt="2025-04-11T14:28:33.523" v="527" actId="123"/>
          <ac:spMkLst>
            <pc:docMk/>
            <pc:sldMk cId="2650558573" sldId="326"/>
            <ac:spMk id="15" creationId="{D563986A-2550-C83A-5331-F103FAE29036}"/>
          </ac:spMkLst>
        </pc:spChg>
        <pc:spChg chg="mod">
          <ac:chgData name="Nina Farnese de Assis" userId="23ff3508-8db3-4bae-b6f9-ca9f309ab792" providerId="ADAL" clId="{C9905084-70E1-4492-AEC1-E7D33F7564AA}" dt="2025-04-11T14:28:33.523" v="527" actId="123"/>
          <ac:spMkLst>
            <pc:docMk/>
            <pc:sldMk cId="2650558573" sldId="326"/>
            <ac:spMk id="19" creationId="{65F6F8DA-C252-46A1-CF38-C91CC0542D80}"/>
          </ac:spMkLst>
        </pc:spChg>
        <pc:spChg chg="mod">
          <ac:chgData name="Nina Farnese de Assis" userId="23ff3508-8db3-4bae-b6f9-ca9f309ab792" providerId="ADAL" clId="{C9905084-70E1-4492-AEC1-E7D33F7564AA}" dt="2025-04-11T14:28:33.523" v="527" actId="123"/>
          <ac:spMkLst>
            <pc:docMk/>
            <pc:sldMk cId="2650558573" sldId="326"/>
            <ac:spMk id="21" creationId="{CD0C1B5C-445A-F288-8BFA-268256432271}"/>
          </ac:spMkLst>
        </pc:spChg>
        <pc:spChg chg="mod">
          <ac:chgData name="Nina Farnese de Assis" userId="23ff3508-8db3-4bae-b6f9-ca9f309ab792" providerId="ADAL" clId="{C9905084-70E1-4492-AEC1-E7D33F7564AA}" dt="2025-04-11T14:28:33.523" v="527" actId="123"/>
          <ac:spMkLst>
            <pc:docMk/>
            <pc:sldMk cId="2650558573" sldId="326"/>
            <ac:spMk id="23" creationId="{B24BD4BE-0B4D-73EA-E985-682F7084D66D}"/>
          </ac:spMkLst>
        </pc:spChg>
        <pc:spChg chg="mod">
          <ac:chgData name="Nina Farnese de Assis" userId="23ff3508-8db3-4bae-b6f9-ca9f309ab792" providerId="ADAL" clId="{C9905084-70E1-4492-AEC1-E7D33F7564AA}" dt="2025-04-11T14:28:29.546" v="526" actId="123"/>
          <ac:spMkLst>
            <pc:docMk/>
            <pc:sldMk cId="2650558573" sldId="326"/>
            <ac:spMk id="24" creationId="{816E111D-ADEA-DB1C-E2BF-E72DAB31DA93}"/>
          </ac:spMkLst>
        </pc:spChg>
        <pc:spChg chg="mod">
          <ac:chgData name="Nina Farnese de Assis" userId="23ff3508-8db3-4bae-b6f9-ca9f309ab792" providerId="ADAL" clId="{C9905084-70E1-4492-AEC1-E7D33F7564AA}" dt="2025-04-11T14:28:33.523" v="527" actId="123"/>
          <ac:spMkLst>
            <pc:docMk/>
            <pc:sldMk cId="2650558573" sldId="326"/>
            <ac:spMk id="26" creationId="{A5D706CA-0346-C9A4-D1E7-9F34354B7D78}"/>
          </ac:spMkLst>
        </pc:spChg>
        <pc:spChg chg="mod">
          <ac:chgData name="Nina Farnese de Assis" userId="23ff3508-8db3-4bae-b6f9-ca9f309ab792" providerId="ADAL" clId="{C9905084-70E1-4492-AEC1-E7D33F7564AA}" dt="2025-04-11T14:28:33.523" v="527" actId="123"/>
          <ac:spMkLst>
            <pc:docMk/>
            <pc:sldMk cId="2650558573" sldId="326"/>
            <ac:spMk id="27" creationId="{3B63042D-0D25-DB56-EE22-6953C15E31E1}"/>
          </ac:spMkLst>
        </pc:spChg>
        <pc:spChg chg="mod">
          <ac:chgData name="Nina Farnese de Assis" userId="23ff3508-8db3-4bae-b6f9-ca9f309ab792" providerId="ADAL" clId="{C9905084-70E1-4492-AEC1-E7D33F7564AA}" dt="2025-04-11T14:28:33.523" v="527" actId="123"/>
          <ac:spMkLst>
            <pc:docMk/>
            <pc:sldMk cId="2650558573" sldId="326"/>
            <ac:spMk id="30" creationId="{961FE390-7A90-62E3-A3E9-EA69268D9970}"/>
          </ac:spMkLst>
        </pc:spChg>
        <pc:spChg chg="mod">
          <ac:chgData name="Nina Farnese de Assis" userId="23ff3508-8db3-4bae-b6f9-ca9f309ab792" providerId="ADAL" clId="{C9905084-70E1-4492-AEC1-E7D33F7564AA}" dt="2025-04-11T14:28:33.523" v="527" actId="123"/>
          <ac:spMkLst>
            <pc:docMk/>
            <pc:sldMk cId="2650558573" sldId="326"/>
            <ac:spMk id="37" creationId="{FCCF0137-E7DD-DA7D-F637-3BFA7EF569D4}"/>
          </ac:spMkLst>
        </pc:spChg>
        <pc:spChg chg="mod">
          <ac:chgData name="Nina Farnese de Assis" userId="23ff3508-8db3-4bae-b6f9-ca9f309ab792" providerId="ADAL" clId="{C9905084-70E1-4492-AEC1-E7D33F7564AA}" dt="2025-04-11T14:28:33.523" v="527" actId="123"/>
          <ac:spMkLst>
            <pc:docMk/>
            <pc:sldMk cId="2650558573" sldId="326"/>
            <ac:spMk id="40" creationId="{C5612873-BE84-C85D-27E4-020C8A8D06A1}"/>
          </ac:spMkLst>
        </pc:spChg>
        <pc:grpChg chg="mod">
          <ac:chgData name="Nina Farnese de Assis" userId="23ff3508-8db3-4bae-b6f9-ca9f309ab792" providerId="ADAL" clId="{C9905084-70E1-4492-AEC1-E7D33F7564AA}" dt="2025-04-11T14:28:08.841" v="523" actId="14100"/>
          <ac:grpSpMkLst>
            <pc:docMk/>
            <pc:sldMk cId="2650558573" sldId="326"/>
            <ac:grpSpMk id="16" creationId="{EE8A1E50-6239-B68E-C4EA-2CE61009433A}"/>
          </ac:grpSpMkLst>
        </pc:grpChg>
        <pc:grpChg chg="mod">
          <ac:chgData name="Nina Farnese de Assis" userId="23ff3508-8db3-4bae-b6f9-ca9f309ab792" providerId="ADAL" clId="{C9905084-70E1-4492-AEC1-E7D33F7564AA}" dt="2025-04-11T14:28:48.797" v="528" actId="465"/>
          <ac:grpSpMkLst>
            <pc:docMk/>
            <pc:sldMk cId="2650558573" sldId="326"/>
            <ac:grpSpMk id="18" creationId="{F2CA688C-549E-C4FA-7586-E967F3220BE0}"/>
          </ac:grpSpMkLst>
        </pc:grpChg>
        <pc:grpChg chg="mod">
          <ac:chgData name="Nina Farnese de Assis" userId="23ff3508-8db3-4bae-b6f9-ca9f309ab792" providerId="ADAL" clId="{C9905084-70E1-4492-AEC1-E7D33F7564AA}" dt="2025-04-11T14:28:26.566" v="525" actId="14100"/>
          <ac:grpSpMkLst>
            <pc:docMk/>
            <pc:sldMk cId="2650558573" sldId="326"/>
            <ac:grpSpMk id="31" creationId="{C78C6BBC-2FD4-C393-70C4-2C5097C70B21}"/>
          </ac:grpSpMkLst>
        </pc:grpChg>
        <pc:grpChg chg="mod">
          <ac:chgData name="Nina Farnese de Assis" userId="23ff3508-8db3-4bae-b6f9-ca9f309ab792" providerId="ADAL" clId="{C9905084-70E1-4492-AEC1-E7D33F7564AA}" dt="2025-04-11T14:28:48.797" v="528" actId="465"/>
          <ac:grpSpMkLst>
            <pc:docMk/>
            <pc:sldMk cId="2650558573" sldId="326"/>
            <ac:grpSpMk id="32" creationId="{019387BD-4D10-70DF-12BC-FB416DE69F0A}"/>
          </ac:grpSpMkLst>
        </pc:grpChg>
        <pc:grpChg chg="mod">
          <ac:chgData name="Nina Farnese de Assis" userId="23ff3508-8db3-4bae-b6f9-ca9f309ab792" providerId="ADAL" clId="{C9905084-70E1-4492-AEC1-E7D33F7564AA}" dt="2025-04-11T14:28:48.797" v="528" actId="465"/>
          <ac:grpSpMkLst>
            <pc:docMk/>
            <pc:sldMk cId="2650558573" sldId="326"/>
            <ac:grpSpMk id="33" creationId="{A91BE903-70E4-A839-0AD8-AB794537AA1C}"/>
          </ac:grpSpMkLst>
        </pc:grpChg>
        <pc:grpChg chg="mod">
          <ac:chgData name="Nina Farnese de Assis" userId="23ff3508-8db3-4bae-b6f9-ca9f309ab792" providerId="ADAL" clId="{C9905084-70E1-4492-AEC1-E7D33F7564AA}" dt="2025-04-11T14:28:48.797" v="528" actId="465"/>
          <ac:grpSpMkLst>
            <pc:docMk/>
            <pc:sldMk cId="2650558573" sldId="326"/>
            <ac:grpSpMk id="34" creationId="{B436C3D0-C048-DCEA-91D2-F7A9C4934D12}"/>
          </ac:grpSpMkLst>
        </pc:grpChg>
        <pc:grpChg chg="mod">
          <ac:chgData name="Nina Farnese de Assis" userId="23ff3508-8db3-4bae-b6f9-ca9f309ab792" providerId="ADAL" clId="{C9905084-70E1-4492-AEC1-E7D33F7564AA}" dt="2025-04-11T14:28:48.797" v="528" actId="465"/>
          <ac:grpSpMkLst>
            <pc:docMk/>
            <pc:sldMk cId="2650558573" sldId="326"/>
            <ac:grpSpMk id="39" creationId="{8E1F3B06-7555-F3CE-3EA7-0C7E530940AD}"/>
          </ac:grpSpMkLst>
        </pc:grpChg>
      </pc:sldChg>
      <pc:sldChg chg="addSp delSp modSp mod">
        <pc:chgData name="Nina Farnese de Assis" userId="23ff3508-8db3-4bae-b6f9-ca9f309ab792" providerId="ADAL" clId="{C9905084-70E1-4492-AEC1-E7D33F7564AA}" dt="2025-04-11T15:15:56.598" v="1274" actId="1440"/>
        <pc:sldMkLst>
          <pc:docMk/>
          <pc:sldMk cId="1972842148" sldId="327"/>
        </pc:sldMkLst>
        <pc:spChg chg="mod">
          <ac:chgData name="Nina Farnese de Assis" userId="23ff3508-8db3-4bae-b6f9-ca9f309ab792" providerId="ADAL" clId="{C9905084-70E1-4492-AEC1-E7D33F7564AA}" dt="2025-04-11T14:29:07.041" v="530" actId="1035"/>
          <ac:spMkLst>
            <pc:docMk/>
            <pc:sldMk cId="1972842148" sldId="327"/>
            <ac:spMk id="2" creationId="{17C41073-BBC7-D344-7D57-25F6E5C55E22}"/>
          </ac:spMkLst>
        </pc:spChg>
        <pc:spChg chg="del">
          <ac:chgData name="Nina Farnese de Assis" userId="23ff3508-8db3-4bae-b6f9-ca9f309ab792" providerId="ADAL" clId="{C9905084-70E1-4492-AEC1-E7D33F7564AA}" dt="2025-04-11T14:24:08.844" v="245" actId="478"/>
          <ac:spMkLst>
            <pc:docMk/>
            <pc:sldMk cId="1972842148" sldId="327"/>
            <ac:spMk id="3" creationId="{C3E8F04A-83AD-E7DC-CE27-6E786CAE9D70}"/>
          </ac:spMkLst>
        </pc:spChg>
        <pc:spChg chg="add mod">
          <ac:chgData name="Nina Farnese de Assis" userId="23ff3508-8db3-4bae-b6f9-ca9f309ab792" providerId="ADAL" clId="{C9905084-70E1-4492-AEC1-E7D33F7564AA}" dt="2025-04-11T14:24:09.071" v="246"/>
          <ac:spMkLst>
            <pc:docMk/>
            <pc:sldMk cId="1972842148" sldId="327"/>
            <ac:spMk id="4" creationId="{73222B7B-9194-ACB4-D14D-ECDF6833FC8E}"/>
          </ac:spMkLst>
        </pc:spChg>
        <pc:spChg chg="add del mod">
          <ac:chgData name="Nina Farnese de Assis" userId="23ff3508-8db3-4bae-b6f9-ca9f309ab792" providerId="ADAL" clId="{C9905084-70E1-4492-AEC1-E7D33F7564AA}" dt="2025-04-11T14:29:15.565" v="532" actId="478"/>
          <ac:spMkLst>
            <pc:docMk/>
            <pc:sldMk cId="1972842148" sldId="327"/>
            <ac:spMk id="5" creationId="{F85CA267-6D58-CE3D-00D8-F73CA7DBDFAD}"/>
          </ac:spMkLst>
        </pc:spChg>
        <pc:spChg chg="add del mod">
          <ac:chgData name="Nina Farnese de Assis" userId="23ff3508-8db3-4bae-b6f9-ca9f309ab792" providerId="ADAL" clId="{C9905084-70E1-4492-AEC1-E7D33F7564AA}" dt="2025-04-11T14:29:09.894" v="531" actId="478"/>
          <ac:spMkLst>
            <pc:docMk/>
            <pc:sldMk cId="1972842148" sldId="327"/>
            <ac:spMk id="6" creationId="{F20B0FB3-4E51-1BA1-2323-66AD603EF448}"/>
          </ac:spMkLst>
        </pc:spChg>
        <pc:spChg chg="add mod">
          <ac:chgData name="Nina Farnese de Assis" userId="23ff3508-8db3-4bae-b6f9-ca9f309ab792" providerId="ADAL" clId="{C9905084-70E1-4492-AEC1-E7D33F7564AA}" dt="2025-04-11T14:55:13.095" v="1050"/>
          <ac:spMkLst>
            <pc:docMk/>
            <pc:sldMk cId="1972842148" sldId="327"/>
            <ac:spMk id="7" creationId="{D4445B6E-F1D3-A711-2B7C-E0B42698611B}"/>
          </ac:spMkLst>
        </pc:spChg>
        <pc:spChg chg="mod">
          <ac:chgData name="Nina Farnese de Assis" userId="23ff3508-8db3-4bae-b6f9-ca9f309ab792" providerId="ADAL" clId="{C9905084-70E1-4492-AEC1-E7D33F7564AA}" dt="2025-04-11T14:29:42.827" v="559" actId="693"/>
          <ac:spMkLst>
            <pc:docMk/>
            <pc:sldMk cId="1972842148" sldId="327"/>
            <ac:spMk id="8" creationId="{7B49F988-8875-41FF-C897-10ACE7932B97}"/>
          </ac:spMkLst>
        </pc:spChg>
        <pc:picChg chg="add mod">
          <ac:chgData name="Nina Farnese de Assis" userId="23ff3508-8db3-4bae-b6f9-ca9f309ab792" providerId="ADAL" clId="{C9905084-70E1-4492-AEC1-E7D33F7564AA}" dt="2025-04-11T15:15:56.598" v="1274" actId="1440"/>
          <ac:picMkLst>
            <pc:docMk/>
            <pc:sldMk cId="1972842148" sldId="327"/>
            <ac:picMk id="3074" creationId="{B2259B22-B488-B36B-8F7E-24346DD8C681}"/>
          </ac:picMkLst>
        </pc:picChg>
      </pc:sldChg>
      <pc:sldChg chg="addSp delSp modSp mod">
        <pc:chgData name="Nina Farnese de Assis" userId="23ff3508-8db3-4bae-b6f9-ca9f309ab792" providerId="ADAL" clId="{C9905084-70E1-4492-AEC1-E7D33F7564AA}" dt="2025-04-11T14:55:14.708" v="1051"/>
        <pc:sldMkLst>
          <pc:docMk/>
          <pc:sldMk cId="1991933719" sldId="328"/>
        </pc:sldMkLst>
        <pc:spChg chg="add mod">
          <ac:chgData name="Nina Farnese de Assis" userId="23ff3508-8db3-4bae-b6f9-ca9f309ab792" providerId="ADAL" clId="{C9905084-70E1-4492-AEC1-E7D33F7564AA}" dt="2025-04-11T14:24:14.383" v="248"/>
          <ac:spMkLst>
            <pc:docMk/>
            <pc:sldMk cId="1991933719" sldId="328"/>
            <ac:spMk id="2" creationId="{B73A6F59-BC87-DAA9-DB05-7497DB17158D}"/>
          </ac:spMkLst>
        </pc:spChg>
        <pc:spChg chg="del">
          <ac:chgData name="Nina Farnese de Assis" userId="23ff3508-8db3-4bae-b6f9-ca9f309ab792" providerId="ADAL" clId="{C9905084-70E1-4492-AEC1-E7D33F7564AA}" dt="2025-04-11T14:24:14.178" v="247" actId="478"/>
          <ac:spMkLst>
            <pc:docMk/>
            <pc:sldMk cId="1991933719" sldId="328"/>
            <ac:spMk id="3" creationId="{DFDD3573-BF92-59F1-3E8F-07C90BF96DDF}"/>
          </ac:spMkLst>
        </pc:spChg>
        <pc:spChg chg="add del mod">
          <ac:chgData name="Nina Farnese de Assis" userId="23ff3508-8db3-4bae-b6f9-ca9f309ab792" providerId="ADAL" clId="{C9905084-70E1-4492-AEC1-E7D33F7564AA}" dt="2025-04-11T14:30:23.402" v="574" actId="478"/>
          <ac:spMkLst>
            <pc:docMk/>
            <pc:sldMk cId="1991933719" sldId="328"/>
            <ac:spMk id="4" creationId="{D2C5A211-0F1F-3742-52B5-7889985DEA21}"/>
          </ac:spMkLst>
        </pc:spChg>
        <pc:spChg chg="add del mod">
          <ac:chgData name="Nina Farnese de Assis" userId="23ff3508-8db3-4bae-b6f9-ca9f309ab792" providerId="ADAL" clId="{C9905084-70E1-4492-AEC1-E7D33F7564AA}" dt="2025-04-11T14:30:10.667" v="564" actId="478"/>
          <ac:spMkLst>
            <pc:docMk/>
            <pc:sldMk cId="1991933719" sldId="328"/>
            <ac:spMk id="5" creationId="{4DABCC79-CF1E-0551-3140-F1369424845B}"/>
          </ac:spMkLst>
        </pc:spChg>
        <pc:spChg chg="add mod">
          <ac:chgData name="Nina Farnese de Assis" userId="23ff3508-8db3-4bae-b6f9-ca9f309ab792" providerId="ADAL" clId="{C9905084-70E1-4492-AEC1-E7D33F7564AA}" dt="2025-04-11T14:55:14.708" v="1051"/>
          <ac:spMkLst>
            <pc:docMk/>
            <pc:sldMk cId="1991933719" sldId="328"/>
            <ac:spMk id="6" creationId="{DB1027D9-2D59-25A8-0029-43B4DBA4D76B}"/>
          </ac:spMkLst>
        </pc:spChg>
        <pc:spChg chg="mod">
          <ac:chgData name="Nina Farnese de Assis" userId="23ff3508-8db3-4bae-b6f9-ca9f309ab792" providerId="ADAL" clId="{C9905084-70E1-4492-AEC1-E7D33F7564AA}" dt="2025-04-11T14:29:58.720" v="563" actId="1035"/>
          <ac:spMkLst>
            <pc:docMk/>
            <pc:sldMk cId="1991933719" sldId="328"/>
            <ac:spMk id="10" creationId="{99CDDF29-F684-BD0E-EFD6-418547557FE5}"/>
          </ac:spMkLst>
        </pc:spChg>
        <pc:spChg chg="mod">
          <ac:chgData name="Nina Farnese de Assis" userId="23ff3508-8db3-4bae-b6f9-ca9f309ab792" providerId="ADAL" clId="{C9905084-70E1-4492-AEC1-E7D33F7564AA}" dt="2025-04-11T14:30:21.332" v="573" actId="1035"/>
          <ac:spMkLst>
            <pc:docMk/>
            <pc:sldMk cId="1991933719" sldId="328"/>
            <ac:spMk id="44" creationId="{BE364B1C-79B2-7E90-E18E-FBF7C907C4F8}"/>
          </ac:spMkLst>
        </pc:spChg>
      </pc:sldChg>
      <pc:sldChg chg="addSp delSp modSp mod">
        <pc:chgData name="Nina Farnese de Assis" userId="23ff3508-8db3-4bae-b6f9-ca9f309ab792" providerId="ADAL" clId="{C9905084-70E1-4492-AEC1-E7D33F7564AA}" dt="2025-04-11T14:55:15.766" v="1052"/>
        <pc:sldMkLst>
          <pc:docMk/>
          <pc:sldMk cId="1396470985" sldId="329"/>
        </pc:sldMkLst>
        <pc:spChg chg="mod">
          <ac:chgData name="Nina Farnese de Assis" userId="23ff3508-8db3-4bae-b6f9-ca9f309ab792" providerId="ADAL" clId="{C9905084-70E1-4492-AEC1-E7D33F7564AA}" dt="2025-04-11T14:32:16.854" v="595" actId="6549"/>
          <ac:spMkLst>
            <pc:docMk/>
            <pc:sldMk cId="1396470985" sldId="329"/>
            <ac:spMk id="2" creationId="{9FF5E784-38AF-3D5B-2FD3-6F1F6F63DB34}"/>
          </ac:spMkLst>
        </pc:spChg>
        <pc:spChg chg="del">
          <ac:chgData name="Nina Farnese de Assis" userId="23ff3508-8db3-4bae-b6f9-ca9f309ab792" providerId="ADAL" clId="{C9905084-70E1-4492-AEC1-E7D33F7564AA}" dt="2025-04-11T14:24:18.497" v="249" actId="478"/>
          <ac:spMkLst>
            <pc:docMk/>
            <pc:sldMk cId="1396470985" sldId="329"/>
            <ac:spMk id="3" creationId="{A71FDF43-3D97-0EFA-DB10-F09F715AA2E6}"/>
          </ac:spMkLst>
        </pc:spChg>
        <pc:spChg chg="add mod">
          <ac:chgData name="Nina Farnese de Assis" userId="23ff3508-8db3-4bae-b6f9-ca9f309ab792" providerId="ADAL" clId="{C9905084-70E1-4492-AEC1-E7D33F7564AA}" dt="2025-04-11T14:24:18.680" v="250"/>
          <ac:spMkLst>
            <pc:docMk/>
            <pc:sldMk cId="1396470985" sldId="329"/>
            <ac:spMk id="4" creationId="{C16E864D-FA72-0822-3A9B-F47ECF835200}"/>
          </ac:spMkLst>
        </pc:spChg>
        <pc:spChg chg="add del mod">
          <ac:chgData name="Nina Farnese de Assis" userId="23ff3508-8db3-4bae-b6f9-ca9f309ab792" providerId="ADAL" clId="{C9905084-70E1-4492-AEC1-E7D33F7564AA}" dt="2025-04-11T14:30:47.341" v="585" actId="478"/>
          <ac:spMkLst>
            <pc:docMk/>
            <pc:sldMk cId="1396470985" sldId="329"/>
            <ac:spMk id="5" creationId="{780D2A7A-5AD0-E742-E366-CF6659266D28}"/>
          </ac:spMkLst>
        </pc:spChg>
        <pc:spChg chg="add del mod">
          <ac:chgData name="Nina Farnese de Assis" userId="23ff3508-8db3-4bae-b6f9-ca9f309ab792" providerId="ADAL" clId="{C9905084-70E1-4492-AEC1-E7D33F7564AA}" dt="2025-04-11T14:30:33.283" v="579" actId="478"/>
          <ac:spMkLst>
            <pc:docMk/>
            <pc:sldMk cId="1396470985" sldId="329"/>
            <ac:spMk id="6" creationId="{99449DD2-62D9-D655-0E9F-41245213F237}"/>
          </ac:spMkLst>
        </pc:spChg>
        <pc:spChg chg="add mod">
          <ac:chgData name="Nina Farnese de Assis" userId="23ff3508-8db3-4bae-b6f9-ca9f309ab792" providerId="ADAL" clId="{C9905084-70E1-4492-AEC1-E7D33F7564AA}" dt="2025-04-11T14:55:15.766" v="1052"/>
          <ac:spMkLst>
            <pc:docMk/>
            <pc:sldMk cId="1396470985" sldId="329"/>
            <ac:spMk id="7" creationId="{DFF15902-A03F-B6D0-A845-E0829516E6FE}"/>
          </ac:spMkLst>
        </pc:spChg>
        <pc:spChg chg="mod">
          <ac:chgData name="Nina Farnese de Assis" userId="23ff3508-8db3-4bae-b6f9-ca9f309ab792" providerId="ADAL" clId="{C9905084-70E1-4492-AEC1-E7D33F7564AA}" dt="2025-04-11T14:30:29.972" v="578" actId="1035"/>
          <ac:spMkLst>
            <pc:docMk/>
            <pc:sldMk cId="1396470985" sldId="329"/>
            <ac:spMk id="10" creationId="{BB66EDCE-D750-A3B1-B70C-B12755760BC5}"/>
          </ac:spMkLst>
        </pc:spChg>
      </pc:sldChg>
      <pc:sldChg chg="addSp delSp modSp mod">
        <pc:chgData name="Nina Farnese de Assis" userId="23ff3508-8db3-4bae-b6f9-ca9f309ab792" providerId="ADAL" clId="{C9905084-70E1-4492-AEC1-E7D33F7564AA}" dt="2025-04-11T15:14:45.085" v="1265" actId="1582"/>
        <pc:sldMkLst>
          <pc:docMk/>
          <pc:sldMk cId="2796697597" sldId="330"/>
        </pc:sldMkLst>
        <pc:spChg chg="add del mod">
          <ac:chgData name="Nina Farnese de Assis" userId="23ff3508-8db3-4bae-b6f9-ca9f309ab792" providerId="ADAL" clId="{C9905084-70E1-4492-AEC1-E7D33F7564AA}" dt="2025-04-11T14:33:05.874" v="613" actId="1038"/>
          <ac:spMkLst>
            <pc:docMk/>
            <pc:sldMk cId="2796697597" sldId="330"/>
            <ac:spMk id="2" creationId="{64C4D9F9-D6F7-6F31-AA5A-A8E14E0354FE}"/>
          </ac:spMkLst>
        </pc:spChg>
        <pc:spChg chg="del">
          <ac:chgData name="Nina Farnese de Assis" userId="23ff3508-8db3-4bae-b6f9-ca9f309ab792" providerId="ADAL" clId="{C9905084-70E1-4492-AEC1-E7D33F7564AA}" dt="2025-04-11T14:24:22.502" v="251" actId="478"/>
          <ac:spMkLst>
            <pc:docMk/>
            <pc:sldMk cId="2796697597" sldId="330"/>
            <ac:spMk id="3" creationId="{47AA2E41-FDD9-9230-37C6-EC1B01921904}"/>
          </ac:spMkLst>
        </pc:spChg>
        <pc:spChg chg="add mod">
          <ac:chgData name="Nina Farnese de Assis" userId="23ff3508-8db3-4bae-b6f9-ca9f309ab792" providerId="ADAL" clId="{C9905084-70E1-4492-AEC1-E7D33F7564AA}" dt="2025-04-11T14:24:22.752" v="252"/>
          <ac:spMkLst>
            <pc:docMk/>
            <pc:sldMk cId="2796697597" sldId="330"/>
            <ac:spMk id="8" creationId="{DAFD644C-DCC8-0230-BE02-3C7486A0CE26}"/>
          </ac:spMkLst>
        </pc:spChg>
        <pc:spChg chg="add del mod ord">
          <ac:chgData name="Nina Farnese de Assis" userId="23ff3508-8db3-4bae-b6f9-ca9f309ab792" providerId="ADAL" clId="{C9905084-70E1-4492-AEC1-E7D33F7564AA}" dt="2025-04-11T14:33:08.956" v="614" actId="478"/>
          <ac:spMkLst>
            <pc:docMk/>
            <pc:sldMk cId="2796697597" sldId="330"/>
            <ac:spMk id="9" creationId="{66FD343E-6185-C3C4-0103-B7599ABDA3B8}"/>
          </ac:spMkLst>
        </pc:spChg>
        <pc:spChg chg="mod">
          <ac:chgData name="Nina Farnese de Assis" userId="23ff3508-8db3-4bae-b6f9-ca9f309ab792" providerId="ADAL" clId="{C9905084-70E1-4492-AEC1-E7D33F7564AA}" dt="2025-04-11T14:32:34.035" v="598" actId="1035"/>
          <ac:spMkLst>
            <pc:docMk/>
            <pc:sldMk cId="2796697597" sldId="330"/>
            <ac:spMk id="10" creationId="{0D93C294-0D83-D1A3-EE57-2958D9AD5AB0}"/>
          </ac:spMkLst>
        </pc:spChg>
        <pc:spChg chg="add del mod">
          <ac:chgData name="Nina Farnese de Assis" userId="23ff3508-8db3-4bae-b6f9-ca9f309ab792" providerId="ADAL" clId="{C9905084-70E1-4492-AEC1-E7D33F7564AA}" dt="2025-04-11T14:32:36.016" v="599" actId="478"/>
          <ac:spMkLst>
            <pc:docMk/>
            <pc:sldMk cId="2796697597" sldId="330"/>
            <ac:spMk id="11" creationId="{D201E301-2254-17A9-BFEB-272B65222B02}"/>
          </ac:spMkLst>
        </pc:spChg>
        <pc:spChg chg="mod">
          <ac:chgData name="Nina Farnese de Assis" userId="23ff3508-8db3-4bae-b6f9-ca9f309ab792" providerId="ADAL" clId="{C9905084-70E1-4492-AEC1-E7D33F7564AA}" dt="2025-04-11T14:53:13.443" v="1015" actId="1582"/>
          <ac:spMkLst>
            <pc:docMk/>
            <pc:sldMk cId="2796697597" sldId="330"/>
            <ac:spMk id="13" creationId="{B667DE1C-DF3B-7DAB-2A46-241C6DAAEF41}"/>
          </ac:spMkLst>
        </pc:spChg>
        <pc:spChg chg="add mod">
          <ac:chgData name="Nina Farnese de Assis" userId="23ff3508-8db3-4bae-b6f9-ca9f309ab792" providerId="ADAL" clId="{C9905084-70E1-4492-AEC1-E7D33F7564AA}" dt="2025-04-11T14:50:29.843" v="924" actId="1076"/>
          <ac:spMkLst>
            <pc:docMk/>
            <pc:sldMk cId="2796697597" sldId="330"/>
            <ac:spMk id="14" creationId="{48E780A6-6E69-0318-7F58-63AF8E9E2BE1}"/>
          </ac:spMkLst>
        </pc:spChg>
        <pc:spChg chg="add mod">
          <ac:chgData name="Nina Farnese de Assis" userId="23ff3508-8db3-4bae-b6f9-ca9f309ab792" providerId="ADAL" clId="{C9905084-70E1-4492-AEC1-E7D33F7564AA}" dt="2025-04-11T14:46:45.886" v="846" actId="164"/>
          <ac:spMkLst>
            <pc:docMk/>
            <pc:sldMk cId="2796697597" sldId="330"/>
            <ac:spMk id="15" creationId="{5D28E8EF-4E34-7E0C-8236-6C848B64DA2E}"/>
          </ac:spMkLst>
        </pc:spChg>
        <pc:spChg chg="add mod">
          <ac:chgData name="Nina Farnese de Assis" userId="23ff3508-8db3-4bae-b6f9-ca9f309ab792" providerId="ADAL" clId="{C9905084-70E1-4492-AEC1-E7D33F7564AA}" dt="2025-04-11T14:52:11.498" v="989" actId="790"/>
          <ac:spMkLst>
            <pc:docMk/>
            <pc:sldMk cId="2796697597" sldId="330"/>
            <ac:spMk id="16" creationId="{B13B9AF0-880F-3B0B-38E0-FAEC2362CE12}"/>
          </ac:spMkLst>
        </pc:spChg>
        <pc:spChg chg="add del mod">
          <ac:chgData name="Nina Farnese de Assis" userId="23ff3508-8db3-4bae-b6f9-ca9f309ab792" providerId="ADAL" clId="{C9905084-70E1-4492-AEC1-E7D33F7564AA}" dt="2025-04-11T14:45:21.870" v="818" actId="478"/>
          <ac:spMkLst>
            <pc:docMk/>
            <pc:sldMk cId="2796697597" sldId="330"/>
            <ac:spMk id="17" creationId="{CA5AA41B-3DB8-405A-4280-FFDDBF6EFEF2}"/>
          </ac:spMkLst>
        </pc:spChg>
        <pc:spChg chg="mod">
          <ac:chgData name="Nina Farnese de Assis" userId="23ff3508-8db3-4bae-b6f9-ca9f309ab792" providerId="ADAL" clId="{C9905084-70E1-4492-AEC1-E7D33F7564AA}" dt="2025-04-11T14:43:25.665" v="784" actId="2711"/>
          <ac:spMkLst>
            <pc:docMk/>
            <pc:sldMk cId="2796697597" sldId="330"/>
            <ac:spMk id="19" creationId="{980E6171-9AA6-F9F6-7705-0B6F3B695A5F}"/>
          </ac:spMkLst>
        </pc:spChg>
        <pc:spChg chg="add mod">
          <ac:chgData name="Nina Farnese de Assis" userId="23ff3508-8db3-4bae-b6f9-ca9f309ab792" providerId="ADAL" clId="{C9905084-70E1-4492-AEC1-E7D33F7564AA}" dt="2025-04-11T14:46:45.886" v="846" actId="164"/>
          <ac:spMkLst>
            <pc:docMk/>
            <pc:sldMk cId="2796697597" sldId="330"/>
            <ac:spMk id="21" creationId="{B2BB2D98-0252-BC2B-B895-FDBCD19C40C2}"/>
          </ac:spMkLst>
        </pc:spChg>
        <pc:spChg chg="mod">
          <ac:chgData name="Nina Farnese de Assis" userId="23ff3508-8db3-4bae-b6f9-ca9f309ab792" providerId="ADAL" clId="{C9905084-70E1-4492-AEC1-E7D33F7564AA}" dt="2025-04-11T14:50:38.295" v="925" actId="1076"/>
          <ac:spMkLst>
            <pc:docMk/>
            <pc:sldMk cId="2796697597" sldId="330"/>
            <ac:spMk id="25" creationId="{F3F9B5CB-9E23-4061-4FA0-860EFE159E7B}"/>
          </ac:spMkLst>
        </pc:spChg>
        <pc:spChg chg="mod">
          <ac:chgData name="Nina Farnese de Assis" userId="23ff3508-8db3-4bae-b6f9-ca9f309ab792" providerId="ADAL" clId="{C9905084-70E1-4492-AEC1-E7D33F7564AA}" dt="2025-04-11T14:49:18.301" v="903" actId="1076"/>
          <ac:spMkLst>
            <pc:docMk/>
            <pc:sldMk cId="2796697597" sldId="330"/>
            <ac:spMk id="26" creationId="{7CB6DF7F-0BCB-5FE7-8BB5-6ACB2A211E87}"/>
          </ac:spMkLst>
        </pc:spChg>
        <pc:spChg chg="del mod">
          <ac:chgData name="Nina Farnese de Assis" userId="23ff3508-8db3-4bae-b6f9-ca9f309ab792" providerId="ADAL" clId="{C9905084-70E1-4492-AEC1-E7D33F7564AA}" dt="2025-04-11T14:49:01.360" v="900" actId="478"/>
          <ac:spMkLst>
            <pc:docMk/>
            <pc:sldMk cId="2796697597" sldId="330"/>
            <ac:spMk id="27" creationId="{54C6FA1F-9896-844D-C332-DA5014BC384B}"/>
          </ac:spMkLst>
        </pc:spChg>
        <pc:spChg chg="mod">
          <ac:chgData name="Nina Farnese de Assis" userId="23ff3508-8db3-4bae-b6f9-ca9f309ab792" providerId="ADAL" clId="{C9905084-70E1-4492-AEC1-E7D33F7564AA}" dt="2025-04-11T14:49:08.954" v="901" actId="1076"/>
          <ac:spMkLst>
            <pc:docMk/>
            <pc:sldMk cId="2796697597" sldId="330"/>
            <ac:spMk id="28" creationId="{C5ABE94B-4560-AF4C-CE42-C0D040496F13}"/>
          </ac:spMkLst>
        </pc:spChg>
        <pc:spChg chg="mod">
          <ac:chgData name="Nina Farnese de Assis" userId="23ff3508-8db3-4bae-b6f9-ca9f309ab792" providerId="ADAL" clId="{C9905084-70E1-4492-AEC1-E7D33F7564AA}" dt="2025-04-11T14:53:23.246" v="1016" actId="1582"/>
          <ac:spMkLst>
            <pc:docMk/>
            <pc:sldMk cId="2796697597" sldId="330"/>
            <ac:spMk id="29" creationId="{4C121946-A242-CDFE-E203-A4A6DB129B2F}"/>
          </ac:spMkLst>
        </pc:spChg>
        <pc:spChg chg="mod">
          <ac:chgData name="Nina Farnese de Assis" userId="23ff3508-8db3-4bae-b6f9-ca9f309ab792" providerId="ADAL" clId="{C9905084-70E1-4492-AEC1-E7D33F7564AA}" dt="2025-04-11T14:50:03.977" v="917" actId="20577"/>
          <ac:spMkLst>
            <pc:docMk/>
            <pc:sldMk cId="2796697597" sldId="330"/>
            <ac:spMk id="32" creationId="{1635A587-B267-ABF9-AD13-E27FAB9258A4}"/>
          </ac:spMkLst>
        </pc:spChg>
        <pc:spChg chg="mod">
          <ac:chgData name="Nina Farnese de Assis" userId="23ff3508-8db3-4bae-b6f9-ca9f309ab792" providerId="ADAL" clId="{C9905084-70E1-4492-AEC1-E7D33F7564AA}" dt="2025-04-11T14:49:38.440" v="908" actId="6549"/>
          <ac:spMkLst>
            <pc:docMk/>
            <pc:sldMk cId="2796697597" sldId="330"/>
            <ac:spMk id="33" creationId="{89C76439-C603-0AC9-28A5-4703262761D2}"/>
          </ac:spMkLst>
        </pc:spChg>
        <pc:spChg chg="mod">
          <ac:chgData name="Nina Farnese de Assis" userId="23ff3508-8db3-4bae-b6f9-ca9f309ab792" providerId="ADAL" clId="{C9905084-70E1-4492-AEC1-E7D33F7564AA}" dt="2025-04-11T14:49:58.590" v="914" actId="14100"/>
          <ac:spMkLst>
            <pc:docMk/>
            <pc:sldMk cId="2796697597" sldId="330"/>
            <ac:spMk id="34" creationId="{FCC75E53-D637-5645-4EEC-F31A7C08CBC1}"/>
          </ac:spMkLst>
        </pc:spChg>
        <pc:spChg chg="mod">
          <ac:chgData name="Nina Farnese de Assis" userId="23ff3508-8db3-4bae-b6f9-ca9f309ab792" providerId="ADAL" clId="{C9905084-70E1-4492-AEC1-E7D33F7564AA}" dt="2025-04-11T15:14:45.085" v="1265" actId="1582"/>
          <ac:spMkLst>
            <pc:docMk/>
            <pc:sldMk cId="2796697597" sldId="330"/>
            <ac:spMk id="35" creationId="{8CE4B2BA-FFB5-CEDB-F62C-1601060482F6}"/>
          </ac:spMkLst>
        </pc:spChg>
        <pc:spChg chg="mod topLvl">
          <ac:chgData name="Nina Farnese de Assis" userId="23ff3508-8db3-4bae-b6f9-ca9f309ab792" providerId="ADAL" clId="{C9905084-70E1-4492-AEC1-E7D33F7564AA}" dt="2025-04-11T14:51:38.553" v="984" actId="164"/>
          <ac:spMkLst>
            <pc:docMk/>
            <pc:sldMk cId="2796697597" sldId="330"/>
            <ac:spMk id="38" creationId="{EC459B04-9ACB-74D4-B31B-9BF8911A0AA8}"/>
          </ac:spMkLst>
        </pc:spChg>
        <pc:spChg chg="del mod">
          <ac:chgData name="Nina Farnese de Assis" userId="23ff3508-8db3-4bae-b6f9-ca9f309ab792" providerId="ADAL" clId="{C9905084-70E1-4492-AEC1-E7D33F7564AA}" dt="2025-04-11T14:50:52.149" v="974" actId="478"/>
          <ac:spMkLst>
            <pc:docMk/>
            <pc:sldMk cId="2796697597" sldId="330"/>
            <ac:spMk id="39" creationId="{6B77D861-E021-22E9-D6A6-086D40A5D790}"/>
          </ac:spMkLst>
        </pc:spChg>
        <pc:spChg chg="mod topLvl">
          <ac:chgData name="Nina Farnese de Assis" userId="23ff3508-8db3-4bae-b6f9-ca9f309ab792" providerId="ADAL" clId="{C9905084-70E1-4492-AEC1-E7D33F7564AA}" dt="2025-04-11T14:52:28.293" v="1012" actId="20577"/>
          <ac:spMkLst>
            <pc:docMk/>
            <pc:sldMk cId="2796697597" sldId="330"/>
            <ac:spMk id="40" creationId="{DFFA3341-1DF1-286F-9545-591228E54554}"/>
          </ac:spMkLst>
        </pc:spChg>
        <pc:spChg chg="mod">
          <ac:chgData name="Nina Farnese de Assis" userId="23ff3508-8db3-4bae-b6f9-ca9f309ab792" providerId="ADAL" clId="{C9905084-70E1-4492-AEC1-E7D33F7564AA}" dt="2025-04-11T14:53:28.479" v="1017" actId="1582"/>
          <ac:spMkLst>
            <pc:docMk/>
            <pc:sldMk cId="2796697597" sldId="330"/>
            <ac:spMk id="41" creationId="{91019443-0E9C-375B-09A9-66FA3DCF6D44}"/>
          </ac:spMkLst>
        </pc:spChg>
        <pc:spChg chg="add mod">
          <ac:chgData name="Nina Farnese de Assis" userId="23ff3508-8db3-4bae-b6f9-ca9f309ab792" providerId="ADAL" clId="{C9905084-70E1-4492-AEC1-E7D33F7564AA}" dt="2025-04-11T14:52:23.659" v="1011" actId="20577"/>
          <ac:spMkLst>
            <pc:docMk/>
            <pc:sldMk cId="2796697597" sldId="330"/>
            <ac:spMk id="42" creationId="{A436562F-2E5D-AA36-BE7B-0C2436812B85}"/>
          </ac:spMkLst>
        </pc:spChg>
        <pc:spChg chg="add mod">
          <ac:chgData name="Nina Farnese de Assis" userId="23ff3508-8db3-4bae-b6f9-ca9f309ab792" providerId="ADAL" clId="{C9905084-70E1-4492-AEC1-E7D33F7564AA}" dt="2025-04-11T14:55:16.666" v="1053"/>
          <ac:spMkLst>
            <pc:docMk/>
            <pc:sldMk cId="2796697597" sldId="330"/>
            <ac:spMk id="44" creationId="{7799BDB2-0A9C-5A01-A861-9C7F461BDCEA}"/>
          </ac:spMkLst>
        </pc:spChg>
        <pc:grpChg chg="add mod">
          <ac:chgData name="Nina Farnese de Assis" userId="23ff3508-8db3-4bae-b6f9-ca9f309ab792" providerId="ADAL" clId="{C9905084-70E1-4492-AEC1-E7D33F7564AA}" dt="2025-04-11T14:46:45.886" v="846" actId="164"/>
          <ac:grpSpMkLst>
            <pc:docMk/>
            <pc:sldMk cId="2796697597" sldId="330"/>
            <ac:grpSpMk id="12" creationId="{F06F1896-E9F9-2494-B6BF-92389546B77C}"/>
          </ac:grpSpMkLst>
        </pc:grpChg>
        <pc:grpChg chg="add del mod">
          <ac:chgData name="Nina Farnese de Assis" userId="23ff3508-8db3-4bae-b6f9-ca9f309ab792" providerId="ADAL" clId="{C9905084-70E1-4492-AEC1-E7D33F7564AA}" dt="2025-04-11T14:48:07.765" v="875" actId="478"/>
          <ac:grpSpMkLst>
            <pc:docMk/>
            <pc:sldMk cId="2796697597" sldId="330"/>
            <ac:grpSpMk id="18" creationId="{B1D55443-9423-3B8F-6FC4-8B1FC662F501}"/>
          </ac:grpSpMkLst>
        </pc:grpChg>
        <pc:grpChg chg="add mod">
          <ac:chgData name="Nina Farnese de Assis" userId="23ff3508-8db3-4bae-b6f9-ca9f309ab792" providerId="ADAL" clId="{C9905084-70E1-4492-AEC1-E7D33F7564AA}" dt="2025-04-11T14:51:51.986" v="987" actId="552"/>
          <ac:grpSpMkLst>
            <pc:docMk/>
            <pc:sldMk cId="2796697597" sldId="330"/>
            <ac:grpSpMk id="22" creationId="{6EE08306-4A46-9F35-3D15-69978DB57889}"/>
          </ac:grpSpMkLst>
        </pc:grpChg>
        <pc:grpChg chg="add mod">
          <ac:chgData name="Nina Farnese de Assis" userId="23ff3508-8db3-4bae-b6f9-ca9f309ab792" providerId="ADAL" clId="{C9905084-70E1-4492-AEC1-E7D33F7564AA}" dt="2025-04-11T14:51:51.986" v="987" actId="552"/>
          <ac:grpSpMkLst>
            <pc:docMk/>
            <pc:sldMk cId="2796697597" sldId="330"/>
            <ac:grpSpMk id="23" creationId="{D8728180-081D-26EA-B260-276154D53AFE}"/>
          </ac:grpSpMkLst>
        </pc:grpChg>
        <pc:grpChg chg="mod">
          <ac:chgData name="Nina Farnese de Assis" userId="23ff3508-8db3-4bae-b6f9-ca9f309ab792" providerId="ADAL" clId="{C9905084-70E1-4492-AEC1-E7D33F7564AA}" dt="2025-04-11T14:48:22.033" v="879"/>
          <ac:grpSpMkLst>
            <pc:docMk/>
            <pc:sldMk cId="2796697597" sldId="330"/>
            <ac:grpSpMk id="24" creationId="{841A869F-4BB4-7C79-7945-EB514D7E714C}"/>
          </ac:grpSpMkLst>
        </pc:grpChg>
        <pc:grpChg chg="add mod">
          <ac:chgData name="Nina Farnese de Assis" userId="23ff3508-8db3-4bae-b6f9-ca9f309ab792" providerId="ADAL" clId="{C9905084-70E1-4492-AEC1-E7D33F7564AA}" dt="2025-04-11T14:51:55.691" v="988" actId="553"/>
          <ac:grpSpMkLst>
            <pc:docMk/>
            <pc:sldMk cId="2796697597" sldId="330"/>
            <ac:grpSpMk id="30" creationId="{B82BD76D-4A5E-E857-64C5-09F043F9455C}"/>
          </ac:grpSpMkLst>
        </pc:grpChg>
        <pc:grpChg chg="mod">
          <ac:chgData name="Nina Farnese de Assis" userId="23ff3508-8db3-4bae-b6f9-ca9f309ab792" providerId="ADAL" clId="{C9905084-70E1-4492-AEC1-E7D33F7564AA}" dt="2025-04-11T14:49:25.665" v="904"/>
          <ac:grpSpMkLst>
            <pc:docMk/>
            <pc:sldMk cId="2796697597" sldId="330"/>
            <ac:grpSpMk id="31" creationId="{4F70D119-F639-A4C2-DC46-EDDA6F13FF51}"/>
          </ac:grpSpMkLst>
        </pc:grpChg>
        <pc:grpChg chg="add del mod">
          <ac:chgData name="Nina Farnese de Assis" userId="23ff3508-8db3-4bae-b6f9-ca9f309ab792" providerId="ADAL" clId="{C9905084-70E1-4492-AEC1-E7D33F7564AA}" dt="2025-04-11T14:51:19.239" v="979" actId="165"/>
          <ac:grpSpMkLst>
            <pc:docMk/>
            <pc:sldMk cId="2796697597" sldId="330"/>
            <ac:grpSpMk id="36" creationId="{4A2190DC-F4F4-47F6-9B12-FF875F1515ED}"/>
          </ac:grpSpMkLst>
        </pc:grpChg>
        <pc:grpChg chg="mod topLvl">
          <ac:chgData name="Nina Farnese de Assis" userId="23ff3508-8db3-4bae-b6f9-ca9f309ab792" providerId="ADAL" clId="{C9905084-70E1-4492-AEC1-E7D33F7564AA}" dt="2025-04-11T14:51:38.553" v="984" actId="164"/>
          <ac:grpSpMkLst>
            <pc:docMk/>
            <pc:sldMk cId="2796697597" sldId="330"/>
            <ac:grpSpMk id="37" creationId="{DC03496B-8D2A-EA75-0E7B-EE39E9C507B9}"/>
          </ac:grpSpMkLst>
        </pc:grpChg>
        <pc:grpChg chg="add mod">
          <ac:chgData name="Nina Farnese de Assis" userId="23ff3508-8db3-4bae-b6f9-ca9f309ab792" providerId="ADAL" clId="{C9905084-70E1-4492-AEC1-E7D33F7564AA}" dt="2025-04-11T14:51:55.691" v="988" actId="553"/>
          <ac:grpSpMkLst>
            <pc:docMk/>
            <pc:sldMk cId="2796697597" sldId="330"/>
            <ac:grpSpMk id="43" creationId="{C9C2668B-62EB-D611-6546-FA1F5EFD1715}"/>
          </ac:grpSpMkLst>
        </pc:grpChg>
        <pc:picChg chg="del mod">
          <ac:chgData name="Nina Farnese de Assis" userId="23ff3508-8db3-4bae-b6f9-ca9f309ab792" providerId="ADAL" clId="{C9905084-70E1-4492-AEC1-E7D33F7564AA}" dt="2025-04-11T14:48:10.103" v="876" actId="478"/>
          <ac:picMkLst>
            <pc:docMk/>
            <pc:sldMk cId="2796697597" sldId="330"/>
            <ac:picMk id="4" creationId="{7FAB1609-34AB-E68B-E588-B33A8B45DD2A}"/>
          </ac:picMkLst>
        </pc:picChg>
        <pc:picChg chg="del mod">
          <ac:chgData name="Nina Farnese de Assis" userId="23ff3508-8db3-4bae-b6f9-ca9f309ab792" providerId="ADAL" clId="{C9905084-70E1-4492-AEC1-E7D33F7564AA}" dt="2025-04-11T14:50:18.468" v="920" actId="478"/>
          <ac:picMkLst>
            <pc:docMk/>
            <pc:sldMk cId="2796697597" sldId="330"/>
            <ac:picMk id="5" creationId="{596649D0-2B7D-C605-A147-FC42A3BCBD1E}"/>
          </ac:picMkLst>
        </pc:picChg>
        <pc:picChg chg="del mod">
          <ac:chgData name="Nina Farnese de Assis" userId="23ff3508-8db3-4bae-b6f9-ca9f309ab792" providerId="ADAL" clId="{C9905084-70E1-4492-AEC1-E7D33F7564AA}" dt="2025-04-11T14:49:29.259" v="906" actId="478"/>
          <ac:picMkLst>
            <pc:docMk/>
            <pc:sldMk cId="2796697597" sldId="330"/>
            <ac:picMk id="6" creationId="{B22650FA-3D8C-CB34-E950-4231BD0E5163}"/>
          </ac:picMkLst>
        </pc:picChg>
        <pc:picChg chg="del">
          <ac:chgData name="Nina Farnese de Assis" userId="23ff3508-8db3-4bae-b6f9-ca9f309ab792" providerId="ADAL" clId="{C9905084-70E1-4492-AEC1-E7D33F7564AA}" dt="2025-04-11T14:50:19.794" v="921" actId="478"/>
          <ac:picMkLst>
            <pc:docMk/>
            <pc:sldMk cId="2796697597" sldId="330"/>
            <ac:picMk id="7" creationId="{C3CB9BFE-098E-C7BD-6760-6D4CCB9E5D22}"/>
          </ac:picMkLst>
        </pc:picChg>
        <pc:picChg chg="mod">
          <ac:chgData name="Nina Farnese de Assis" userId="23ff3508-8db3-4bae-b6f9-ca9f309ab792" providerId="ADAL" clId="{C9905084-70E1-4492-AEC1-E7D33F7564AA}" dt="2025-04-11T14:43:09.218" v="773"/>
          <ac:picMkLst>
            <pc:docMk/>
            <pc:sldMk cId="2796697597" sldId="330"/>
            <ac:picMk id="20" creationId="{92968514-404B-C6C7-354F-8B99E2ED1A8C}"/>
          </ac:picMkLst>
        </pc:picChg>
      </pc:sldChg>
      <pc:sldChg chg="addSp delSp modSp mod">
        <pc:chgData name="Nina Farnese de Assis" userId="23ff3508-8db3-4bae-b6f9-ca9f309ab792" providerId="ADAL" clId="{C9905084-70E1-4492-AEC1-E7D33F7564AA}" dt="2025-04-11T15:08:58.190" v="1197"/>
        <pc:sldMkLst>
          <pc:docMk/>
          <pc:sldMk cId="579886491" sldId="331"/>
        </pc:sldMkLst>
        <pc:spChg chg="mod ord">
          <ac:chgData name="Nina Farnese de Assis" userId="23ff3508-8db3-4bae-b6f9-ca9f309ab792" providerId="ADAL" clId="{C9905084-70E1-4492-AEC1-E7D33F7564AA}" dt="2025-04-11T14:35:46.688" v="626" actId="167"/>
          <ac:spMkLst>
            <pc:docMk/>
            <pc:sldMk cId="579886491" sldId="331"/>
            <ac:spMk id="2" creationId="{BE33C8D5-B987-4529-2078-D7356753B1D9}"/>
          </ac:spMkLst>
        </pc:spChg>
        <pc:spChg chg="del">
          <ac:chgData name="Nina Farnese de Assis" userId="23ff3508-8db3-4bae-b6f9-ca9f309ab792" providerId="ADAL" clId="{C9905084-70E1-4492-AEC1-E7D33F7564AA}" dt="2025-04-11T14:24:26.194" v="253" actId="478"/>
          <ac:spMkLst>
            <pc:docMk/>
            <pc:sldMk cId="579886491" sldId="331"/>
            <ac:spMk id="3" creationId="{88B49F5C-338A-7AF7-BE4F-8855FFB50B64}"/>
          </ac:spMkLst>
        </pc:spChg>
        <pc:spChg chg="add mod">
          <ac:chgData name="Nina Farnese de Assis" userId="23ff3508-8db3-4bae-b6f9-ca9f309ab792" providerId="ADAL" clId="{C9905084-70E1-4492-AEC1-E7D33F7564AA}" dt="2025-04-11T14:24:26.532" v="254"/>
          <ac:spMkLst>
            <pc:docMk/>
            <pc:sldMk cId="579886491" sldId="331"/>
            <ac:spMk id="4" creationId="{DB5EFD03-4AAA-0103-E3D8-7F68CD1F07EC}"/>
          </ac:spMkLst>
        </pc:spChg>
        <pc:spChg chg="add del mod ord">
          <ac:chgData name="Nina Farnese de Assis" userId="23ff3508-8db3-4bae-b6f9-ca9f309ab792" providerId="ADAL" clId="{C9905084-70E1-4492-AEC1-E7D33F7564AA}" dt="2025-04-11T14:35:49.202" v="627" actId="478"/>
          <ac:spMkLst>
            <pc:docMk/>
            <pc:sldMk cId="579886491" sldId="331"/>
            <ac:spMk id="5" creationId="{536FC32E-C3F2-8651-E072-3017A6359A42}"/>
          </ac:spMkLst>
        </pc:spChg>
        <pc:spChg chg="add del mod">
          <ac:chgData name="Nina Farnese de Assis" userId="23ff3508-8db3-4bae-b6f9-ca9f309ab792" providerId="ADAL" clId="{C9905084-70E1-4492-AEC1-E7D33F7564AA}" dt="2025-04-11T14:35:51.003" v="628" actId="478"/>
          <ac:spMkLst>
            <pc:docMk/>
            <pc:sldMk cId="579886491" sldId="331"/>
            <ac:spMk id="6" creationId="{624D56BA-8166-6A38-9436-CB001DE50115}"/>
          </ac:spMkLst>
        </pc:spChg>
        <pc:spChg chg="add mod">
          <ac:chgData name="Nina Farnese de Assis" userId="23ff3508-8db3-4bae-b6f9-ca9f309ab792" providerId="ADAL" clId="{C9905084-70E1-4492-AEC1-E7D33F7564AA}" dt="2025-04-11T14:55:18.150" v="1054"/>
          <ac:spMkLst>
            <pc:docMk/>
            <pc:sldMk cId="579886491" sldId="331"/>
            <ac:spMk id="7" creationId="{C0680F94-10FD-733A-19AB-DBF98B7DA886}"/>
          </ac:spMkLst>
        </pc:spChg>
        <pc:spChg chg="mod">
          <ac:chgData name="Nina Farnese de Assis" userId="23ff3508-8db3-4bae-b6f9-ca9f309ab792" providerId="ADAL" clId="{C9905084-70E1-4492-AEC1-E7D33F7564AA}" dt="2025-04-11T14:35:29.762" v="618" actId="1035"/>
          <ac:spMkLst>
            <pc:docMk/>
            <pc:sldMk cId="579886491" sldId="331"/>
            <ac:spMk id="10" creationId="{69AFB9D5-519F-F7E9-CD6E-24D164B32DB5}"/>
          </ac:spMkLst>
        </pc:spChg>
        <pc:picChg chg="add mod">
          <ac:chgData name="Nina Farnese de Assis" userId="23ff3508-8db3-4bae-b6f9-ca9f309ab792" providerId="ADAL" clId="{C9905084-70E1-4492-AEC1-E7D33F7564AA}" dt="2025-04-11T15:08:58.190" v="1197"/>
          <ac:picMkLst>
            <pc:docMk/>
            <pc:sldMk cId="579886491" sldId="331"/>
            <ac:picMk id="4098" creationId="{F34510C1-C21A-20ED-518A-1FBC428CE36F}"/>
          </ac:picMkLst>
        </pc:picChg>
      </pc:sldChg>
      <pc:sldChg chg="addSp delSp modSp mod">
        <pc:chgData name="Nina Farnese de Assis" userId="23ff3508-8db3-4bae-b6f9-ca9f309ab792" providerId="ADAL" clId="{C9905084-70E1-4492-AEC1-E7D33F7564AA}" dt="2025-04-11T20:05:18.341" v="1306" actId="20577"/>
        <pc:sldMkLst>
          <pc:docMk/>
          <pc:sldMk cId="1644711091" sldId="332"/>
        </pc:sldMkLst>
        <pc:spChg chg="add del mod">
          <ac:chgData name="Nina Farnese de Assis" userId="23ff3508-8db3-4bae-b6f9-ca9f309ab792" providerId="ADAL" clId="{C9905084-70E1-4492-AEC1-E7D33F7564AA}" dt="2025-04-11T14:36:14.897" v="643" actId="478"/>
          <ac:spMkLst>
            <pc:docMk/>
            <pc:sldMk cId="1644711091" sldId="332"/>
            <ac:spMk id="2" creationId="{8194FAC0-AF2C-699D-5224-988F0F12455B}"/>
          </ac:spMkLst>
        </pc:spChg>
        <pc:spChg chg="mod">
          <ac:chgData name="Nina Farnese de Assis" userId="23ff3508-8db3-4bae-b6f9-ca9f309ab792" providerId="ADAL" clId="{C9905084-70E1-4492-AEC1-E7D33F7564AA}" dt="2025-04-11T14:23:28.174" v="236" actId="1076"/>
          <ac:spMkLst>
            <pc:docMk/>
            <pc:sldMk cId="1644711091" sldId="332"/>
            <ac:spMk id="3" creationId="{5BB57801-51B6-1B53-2788-22F082FD7ACB}"/>
          </ac:spMkLst>
        </pc:spChg>
        <pc:spChg chg="add del mod">
          <ac:chgData name="Nina Farnese de Assis" userId="23ff3508-8db3-4bae-b6f9-ca9f309ab792" providerId="ADAL" clId="{C9905084-70E1-4492-AEC1-E7D33F7564AA}" dt="2025-04-11T14:36:02.185" v="634" actId="478"/>
          <ac:spMkLst>
            <pc:docMk/>
            <pc:sldMk cId="1644711091" sldId="332"/>
            <ac:spMk id="4" creationId="{18815441-26AB-5BDF-5699-5565A413857D}"/>
          </ac:spMkLst>
        </pc:spChg>
        <pc:spChg chg="mod">
          <ac:chgData name="Nina Farnese de Assis" userId="23ff3508-8db3-4bae-b6f9-ca9f309ab792" providerId="ADAL" clId="{C9905084-70E1-4492-AEC1-E7D33F7564AA}" dt="2025-04-11T14:35:59.259" v="633" actId="1035"/>
          <ac:spMkLst>
            <pc:docMk/>
            <pc:sldMk cId="1644711091" sldId="332"/>
            <ac:spMk id="5" creationId="{28A82F8D-3829-C329-C59E-35FD323BB740}"/>
          </ac:spMkLst>
        </pc:spChg>
        <pc:spChg chg="mod">
          <ac:chgData name="Nina Farnese de Assis" userId="23ff3508-8db3-4bae-b6f9-ca9f309ab792" providerId="ADAL" clId="{C9905084-70E1-4492-AEC1-E7D33F7564AA}" dt="2025-04-11T20:05:18.341" v="1306" actId="20577"/>
          <ac:spMkLst>
            <pc:docMk/>
            <pc:sldMk cId="1644711091" sldId="332"/>
            <ac:spMk id="6" creationId="{68AB344B-D6D3-7DD1-EECB-81FAACBC5A00}"/>
          </ac:spMkLst>
        </pc:spChg>
        <pc:spChg chg="add mod">
          <ac:chgData name="Nina Farnese de Assis" userId="23ff3508-8db3-4bae-b6f9-ca9f309ab792" providerId="ADAL" clId="{C9905084-70E1-4492-AEC1-E7D33F7564AA}" dt="2025-04-11T14:55:19.074" v="1055"/>
          <ac:spMkLst>
            <pc:docMk/>
            <pc:sldMk cId="1644711091" sldId="332"/>
            <ac:spMk id="7" creationId="{128E7F56-636E-731C-88BC-A3C83FB599B3}"/>
          </ac:spMkLst>
        </pc:spChg>
        <pc:picChg chg="add mod">
          <ac:chgData name="Nina Farnese de Assis" userId="23ff3508-8db3-4bae-b6f9-ca9f309ab792" providerId="ADAL" clId="{C9905084-70E1-4492-AEC1-E7D33F7564AA}" dt="2025-04-11T15:15:09.245" v="1268"/>
          <ac:picMkLst>
            <pc:docMk/>
            <pc:sldMk cId="1644711091" sldId="332"/>
            <ac:picMk id="1026" creationId="{4FD65CEA-F588-675F-146A-392449AF0A8B}"/>
          </ac:picMkLst>
        </pc:picChg>
      </pc:sldChg>
      <pc:sldChg chg="addSp delSp modSp mod">
        <pc:chgData name="Nina Farnese de Assis" userId="23ff3508-8db3-4bae-b6f9-ca9f309ab792" providerId="ADAL" clId="{C9905084-70E1-4492-AEC1-E7D33F7564AA}" dt="2025-04-11T15:15:19.365" v="1269" actId="478"/>
        <pc:sldMkLst>
          <pc:docMk/>
          <pc:sldMk cId="821398378" sldId="333"/>
        </pc:sldMkLst>
        <pc:spChg chg="add mod">
          <ac:chgData name="Nina Farnese de Assis" userId="23ff3508-8db3-4bae-b6f9-ca9f309ab792" providerId="ADAL" clId="{C9905084-70E1-4492-AEC1-E7D33F7564AA}" dt="2025-04-11T14:24:31.753" v="256"/>
          <ac:spMkLst>
            <pc:docMk/>
            <pc:sldMk cId="821398378" sldId="333"/>
            <ac:spMk id="2" creationId="{CBEA8D19-03AE-EF24-AEA1-8E1377990964}"/>
          </ac:spMkLst>
        </pc:spChg>
        <pc:spChg chg="del">
          <ac:chgData name="Nina Farnese de Assis" userId="23ff3508-8db3-4bae-b6f9-ca9f309ab792" providerId="ADAL" clId="{C9905084-70E1-4492-AEC1-E7D33F7564AA}" dt="2025-04-11T14:24:31.547" v="255" actId="478"/>
          <ac:spMkLst>
            <pc:docMk/>
            <pc:sldMk cId="821398378" sldId="333"/>
            <ac:spMk id="3" creationId="{42D698FB-F912-55FA-384E-8115B2EE4DE1}"/>
          </ac:spMkLst>
        </pc:spChg>
        <pc:spChg chg="add del mod">
          <ac:chgData name="Nina Farnese de Assis" userId="23ff3508-8db3-4bae-b6f9-ca9f309ab792" providerId="ADAL" clId="{C9905084-70E1-4492-AEC1-E7D33F7564AA}" dt="2025-04-11T14:36:36.542" v="659" actId="478"/>
          <ac:spMkLst>
            <pc:docMk/>
            <pc:sldMk cId="821398378" sldId="333"/>
            <ac:spMk id="4" creationId="{B630B9DB-AF51-53C4-EDFD-0F682C1A9CEF}"/>
          </ac:spMkLst>
        </pc:spChg>
        <pc:spChg chg="add del mod">
          <ac:chgData name="Nina Farnese de Assis" userId="23ff3508-8db3-4bae-b6f9-ca9f309ab792" providerId="ADAL" clId="{C9905084-70E1-4492-AEC1-E7D33F7564AA}" dt="2025-04-11T14:36:24.280" v="650" actId="1035"/>
          <ac:spMkLst>
            <pc:docMk/>
            <pc:sldMk cId="821398378" sldId="333"/>
            <ac:spMk id="5" creationId="{6BB54E12-1A04-7F35-6032-745D7A6C2C51}"/>
          </ac:spMkLst>
        </pc:spChg>
        <pc:spChg chg="mod">
          <ac:chgData name="Nina Farnese de Assis" userId="23ff3508-8db3-4bae-b6f9-ca9f309ab792" providerId="ADAL" clId="{C9905084-70E1-4492-AEC1-E7D33F7564AA}" dt="2025-04-11T14:36:33.377" v="658" actId="14100"/>
          <ac:spMkLst>
            <pc:docMk/>
            <pc:sldMk cId="821398378" sldId="333"/>
            <ac:spMk id="6" creationId="{3FB53703-E0FB-D4FC-280B-B37306108834}"/>
          </ac:spMkLst>
        </pc:spChg>
        <pc:spChg chg="add del mod">
          <ac:chgData name="Nina Farnese de Assis" userId="23ff3508-8db3-4bae-b6f9-ca9f309ab792" providerId="ADAL" clId="{C9905084-70E1-4492-AEC1-E7D33F7564AA}" dt="2025-04-11T14:36:26.799" v="651" actId="478"/>
          <ac:spMkLst>
            <pc:docMk/>
            <pc:sldMk cId="821398378" sldId="333"/>
            <ac:spMk id="7" creationId="{DE2EF597-48EC-F03C-EA56-7DEB49826D87}"/>
          </ac:spMkLst>
        </pc:spChg>
        <pc:spChg chg="add mod">
          <ac:chgData name="Nina Farnese de Assis" userId="23ff3508-8db3-4bae-b6f9-ca9f309ab792" providerId="ADAL" clId="{C9905084-70E1-4492-AEC1-E7D33F7564AA}" dt="2025-04-11T14:55:20.941" v="1056"/>
          <ac:spMkLst>
            <pc:docMk/>
            <pc:sldMk cId="821398378" sldId="333"/>
            <ac:spMk id="8" creationId="{CFC51B95-B1D2-33DD-852C-ADEE3A98A588}"/>
          </ac:spMkLst>
        </pc:spChg>
        <pc:picChg chg="add del mod ord">
          <ac:chgData name="Nina Farnese de Assis" userId="23ff3508-8db3-4bae-b6f9-ca9f309ab792" providerId="ADAL" clId="{C9905084-70E1-4492-AEC1-E7D33F7564AA}" dt="2025-04-11T15:15:19.365" v="1269" actId="478"/>
          <ac:picMkLst>
            <pc:docMk/>
            <pc:sldMk cId="821398378" sldId="333"/>
            <ac:picMk id="10" creationId="{106828FC-A150-5916-A9FD-43AE1F82DB4C}"/>
          </ac:picMkLst>
        </pc:picChg>
        <pc:picChg chg="add mod">
          <ac:chgData name="Nina Farnese de Assis" userId="23ff3508-8db3-4bae-b6f9-ca9f309ab792" providerId="ADAL" clId="{C9905084-70E1-4492-AEC1-E7D33F7564AA}" dt="2025-04-11T15:09:10.871" v="1198" actId="1076"/>
          <ac:picMkLst>
            <pc:docMk/>
            <pc:sldMk cId="821398378" sldId="333"/>
            <ac:picMk id="5122" creationId="{70720323-66CB-B344-362C-E5821BB88E05}"/>
          </ac:picMkLst>
        </pc:picChg>
      </pc:sldChg>
      <pc:sldChg chg="add del">
        <pc:chgData name="Nina Farnese de Assis" userId="23ff3508-8db3-4bae-b6f9-ca9f309ab792" providerId="ADAL" clId="{C9905084-70E1-4492-AEC1-E7D33F7564AA}" dt="2025-04-11T14:42:54.288" v="770"/>
        <pc:sldMkLst>
          <pc:docMk/>
          <pc:sldMk cId="2414095151" sldId="334"/>
        </pc:sldMkLst>
      </pc:sldChg>
      <pc:sldMasterChg chg="modSldLayout">
        <pc:chgData name="Nina Farnese de Assis" userId="23ff3508-8db3-4bae-b6f9-ca9f309ab792" providerId="ADAL" clId="{C9905084-70E1-4492-AEC1-E7D33F7564AA}" dt="2025-04-11T15:05:22.173" v="1182"/>
        <pc:sldMasterMkLst>
          <pc:docMk/>
          <pc:sldMasterMk cId="3983856536" sldId="2147483660"/>
        </pc:sldMasterMkLst>
        <pc:sldLayoutChg chg="modSp mod">
          <pc:chgData name="Nina Farnese de Assis" userId="23ff3508-8db3-4bae-b6f9-ca9f309ab792" providerId="ADAL" clId="{C9905084-70E1-4492-AEC1-E7D33F7564AA}" dt="2025-04-11T15:05:22.173" v="1182"/>
          <pc:sldLayoutMkLst>
            <pc:docMk/>
            <pc:sldMasterMk cId="3983856536" sldId="2147483660"/>
            <pc:sldLayoutMk cId="3243088407" sldId="2147483662"/>
          </pc:sldLayoutMkLst>
          <pc:picChg chg="mod">
            <ac:chgData name="Nina Farnese de Assis" userId="23ff3508-8db3-4bae-b6f9-ca9f309ab792" providerId="ADAL" clId="{C9905084-70E1-4492-AEC1-E7D33F7564AA}" dt="2025-04-11T15:05:22.173" v="1182"/>
            <ac:picMkLst>
              <pc:docMk/>
              <pc:sldMasterMk cId="3983856536" sldId="2147483660"/>
              <pc:sldLayoutMk cId="3243088407" sldId="2147483662"/>
              <ac:picMk id="9" creationId="{37E83E60-9B32-BBB3-6867-54B424E0B98C}"/>
            </ac:picMkLst>
          </pc:picChg>
        </pc:sldLayoutChg>
      </pc:sldMasterChg>
    </pc:docChg>
  </pc:docChgLst>
  <pc:docChgLst>
    <pc:chgData name="Claudia Tristao de Castro" userId="fcd0c7fe-63db-4970-8e63-ea1f05ef023f" providerId="ADAL" clId="{32D37B08-441B-4E0B-9F55-50B30E7DD854}"/>
    <pc:docChg chg="custSel addSld modSld sldOrd">
      <pc:chgData name="Claudia Tristao de Castro" userId="fcd0c7fe-63db-4970-8e63-ea1f05ef023f" providerId="ADAL" clId="{32D37B08-441B-4E0B-9F55-50B30E7DD854}" dt="2025-03-18T16:38:51.031" v="622" actId="1076"/>
      <pc:docMkLst>
        <pc:docMk/>
      </pc:docMkLst>
      <pc:sldChg chg="modSp mod">
        <pc:chgData name="Claudia Tristao de Castro" userId="fcd0c7fe-63db-4970-8e63-ea1f05ef023f" providerId="ADAL" clId="{32D37B08-441B-4E0B-9F55-50B30E7DD854}" dt="2025-03-17T14:08:02.969" v="349" actId="20577"/>
        <pc:sldMkLst>
          <pc:docMk/>
          <pc:sldMk cId="1683050170" sldId="309"/>
        </pc:sldMkLst>
      </pc:sldChg>
      <pc:sldChg chg="modSp add mod">
        <pc:chgData name="Claudia Tristao de Castro" userId="fcd0c7fe-63db-4970-8e63-ea1f05ef023f" providerId="ADAL" clId="{32D37B08-441B-4E0B-9F55-50B30E7DD854}" dt="2025-03-17T14:07:21.154" v="296" actId="123"/>
        <pc:sldMkLst>
          <pc:docMk/>
          <pc:sldMk cId="2411719020" sldId="323"/>
        </pc:sldMkLst>
      </pc:sldChg>
      <pc:sldChg chg="addSp delSp modSp add mod ord">
        <pc:chgData name="Claudia Tristao de Castro" userId="fcd0c7fe-63db-4970-8e63-ea1f05ef023f" providerId="ADAL" clId="{32D37B08-441B-4E0B-9F55-50B30E7DD854}" dt="2025-03-18T16:38:51.031" v="622" actId="1076"/>
        <pc:sldMkLst>
          <pc:docMk/>
          <pc:sldMk cId="3929842613" sldId="324"/>
        </pc:sldMkLst>
      </pc:sldChg>
    </pc:docChg>
  </pc:docChgLst>
  <pc:docChgLst>
    <pc:chgData name="Nina Farnese de Assis" userId="23ff3508-8db3-4bae-b6f9-ca9f309ab792" providerId="ADAL" clId="{43260DAE-2B7E-4363-A1B6-55712A452889}"/>
    <pc:docChg chg="undo custSel addSld modSld">
      <pc:chgData name="Nina Farnese de Assis" userId="23ff3508-8db3-4bae-b6f9-ca9f309ab792" providerId="ADAL" clId="{43260DAE-2B7E-4363-A1B6-55712A452889}" dt="2025-04-11T21:11:37.028" v="470" actId="13926"/>
      <pc:docMkLst>
        <pc:docMk/>
      </pc:docMkLst>
      <pc:sldChg chg="modSp mod">
        <pc:chgData name="Nina Farnese de Assis" userId="23ff3508-8db3-4bae-b6f9-ca9f309ab792" providerId="ADAL" clId="{43260DAE-2B7E-4363-A1B6-55712A452889}" dt="2025-04-11T21:11:37.028" v="470" actId="13926"/>
        <pc:sldMkLst>
          <pc:docMk/>
          <pc:sldMk cId="2650558573" sldId="326"/>
        </pc:sldMkLst>
        <pc:spChg chg="mod">
          <ac:chgData name="Nina Farnese de Assis" userId="23ff3508-8db3-4bae-b6f9-ca9f309ab792" providerId="ADAL" clId="{43260DAE-2B7E-4363-A1B6-55712A452889}" dt="2025-04-11T21:11:37.028" v="470" actId="13926"/>
          <ac:spMkLst>
            <pc:docMk/>
            <pc:sldMk cId="2650558573" sldId="326"/>
            <ac:spMk id="36" creationId="{45AA5A82-2663-9236-A720-EAA51BBCDA8C}"/>
          </ac:spMkLst>
        </pc:spChg>
      </pc:sldChg>
      <pc:sldChg chg="modSp mod">
        <pc:chgData name="Nina Farnese de Assis" userId="23ff3508-8db3-4bae-b6f9-ca9f309ab792" providerId="ADAL" clId="{43260DAE-2B7E-4363-A1B6-55712A452889}" dt="2025-04-11T20:56:05.685" v="312" actId="20577"/>
        <pc:sldMkLst>
          <pc:docMk/>
          <pc:sldMk cId="1396470985" sldId="329"/>
        </pc:sldMkLst>
        <pc:spChg chg="mod">
          <ac:chgData name="Nina Farnese de Assis" userId="23ff3508-8db3-4bae-b6f9-ca9f309ab792" providerId="ADAL" clId="{43260DAE-2B7E-4363-A1B6-55712A452889}" dt="2025-04-11T20:56:05.685" v="312" actId="20577"/>
          <ac:spMkLst>
            <pc:docMk/>
            <pc:sldMk cId="1396470985" sldId="329"/>
            <ac:spMk id="2" creationId="{9FF5E784-38AF-3D5B-2FD3-6F1F6F63DB34}"/>
          </ac:spMkLst>
        </pc:spChg>
      </pc:sldChg>
      <pc:sldChg chg="addSp modSp add mod">
        <pc:chgData name="Nina Farnese de Assis" userId="23ff3508-8db3-4bae-b6f9-ca9f309ab792" providerId="ADAL" clId="{43260DAE-2B7E-4363-A1B6-55712A452889}" dt="2025-04-11T20:57:29.747" v="320" actId="5793"/>
        <pc:sldMkLst>
          <pc:docMk/>
          <pc:sldMk cId="2598155708" sldId="334"/>
        </pc:sldMkLst>
        <pc:spChg chg="mod">
          <ac:chgData name="Nina Farnese de Assis" userId="23ff3508-8db3-4bae-b6f9-ca9f309ab792" providerId="ADAL" clId="{43260DAE-2B7E-4363-A1B6-55712A452889}" dt="2025-04-11T20:57:29.747" v="320" actId="5793"/>
          <ac:spMkLst>
            <pc:docMk/>
            <pc:sldMk cId="2598155708" sldId="334"/>
            <ac:spMk id="2" creationId="{6CBADD27-C370-354A-9C4D-C79759D80707}"/>
          </ac:spMkLst>
        </pc:spChg>
        <pc:picChg chg="add mod">
          <ac:chgData name="Nina Farnese de Assis" userId="23ff3508-8db3-4bae-b6f9-ca9f309ab792" providerId="ADAL" clId="{43260DAE-2B7E-4363-A1B6-55712A452889}" dt="2025-04-11T20:57:19.072" v="318" actId="1076"/>
          <ac:picMkLst>
            <pc:docMk/>
            <pc:sldMk cId="2598155708" sldId="334"/>
            <ac:picMk id="1026" creationId="{34181A0A-6BE2-FA9E-D9F4-AAD917ACDBC9}"/>
          </ac:picMkLst>
        </pc:picChg>
      </pc:sldChg>
    </pc:docChg>
  </pc:docChgLst>
  <pc:docChgLst>
    <pc:chgData name="Claudia Tristao de Castro" userId="fcd0c7fe-63db-4970-8e63-ea1f05ef023f" providerId="ADAL" clId="{9FB51F8F-ED2F-41CD-8D0C-F389AB5A9293}"/>
    <pc:docChg chg="undo custSel addSld delSld modSld">
      <pc:chgData name="Claudia Tristao de Castro" userId="fcd0c7fe-63db-4970-8e63-ea1f05ef023f" providerId="ADAL" clId="{9FB51F8F-ED2F-41CD-8D0C-F389AB5A9293}" dt="2025-03-14T19:57:37.576" v="15179" actId="47"/>
      <pc:docMkLst>
        <pc:docMk/>
      </pc:docMkLst>
      <pc:sldChg chg="modSp mod">
        <pc:chgData name="Claudia Tristao de Castro" userId="fcd0c7fe-63db-4970-8e63-ea1f05ef023f" providerId="ADAL" clId="{9FB51F8F-ED2F-41CD-8D0C-F389AB5A9293}" dt="2025-03-14T17:21:15.689" v="7282" actId="6549"/>
        <pc:sldMkLst>
          <pc:docMk/>
          <pc:sldMk cId="1850124258" sldId="261"/>
        </pc:sldMkLst>
      </pc:sldChg>
      <pc:sldChg chg="del">
        <pc:chgData name="Claudia Tristao de Castro" userId="fcd0c7fe-63db-4970-8e63-ea1f05ef023f" providerId="ADAL" clId="{9FB51F8F-ED2F-41CD-8D0C-F389AB5A9293}" dt="2025-03-14T19:41:33.297" v="14661" actId="47"/>
        <pc:sldMkLst>
          <pc:docMk/>
          <pc:sldMk cId="1034757786" sldId="264"/>
        </pc:sldMkLst>
      </pc:sldChg>
      <pc:sldChg chg="modSp mod">
        <pc:chgData name="Claudia Tristao de Castro" userId="fcd0c7fe-63db-4970-8e63-ea1f05ef023f" providerId="ADAL" clId="{9FB51F8F-ED2F-41CD-8D0C-F389AB5A9293}" dt="2025-03-14T17:22:25.834" v="7347" actId="20577"/>
        <pc:sldMkLst>
          <pc:docMk/>
          <pc:sldMk cId="3347833217" sldId="276"/>
        </pc:sldMkLst>
        <pc:spChg chg="mod">
          <ac:chgData name="Claudia Tristao de Castro" userId="fcd0c7fe-63db-4970-8e63-ea1f05ef023f" providerId="ADAL" clId="{9FB51F8F-ED2F-41CD-8D0C-F389AB5A9293}" dt="2025-03-14T16:28:43.736" v="3693" actId="1076"/>
          <ac:spMkLst>
            <pc:docMk/>
            <pc:sldMk cId="3347833217" sldId="276"/>
            <ac:spMk id="2" creationId="{C32B373D-352D-437D-EBAF-226375A58F62}"/>
          </ac:spMkLst>
        </pc:spChg>
        <pc:spChg chg="mod">
          <ac:chgData name="Claudia Tristao de Castro" userId="fcd0c7fe-63db-4970-8e63-ea1f05ef023f" providerId="ADAL" clId="{9FB51F8F-ED2F-41CD-8D0C-F389AB5A9293}" dt="2025-03-14T16:28:40.115" v="3692" actId="1076"/>
          <ac:spMkLst>
            <pc:docMk/>
            <pc:sldMk cId="3347833217" sldId="276"/>
            <ac:spMk id="4" creationId="{3330F880-8210-9711-277B-7754C6BC2D59}"/>
          </ac:spMkLst>
        </pc:spChg>
        <pc:spChg chg="mod">
          <ac:chgData name="Claudia Tristao de Castro" userId="fcd0c7fe-63db-4970-8e63-ea1f05ef023f" providerId="ADAL" clId="{9FB51F8F-ED2F-41CD-8D0C-F389AB5A9293}" dt="2025-03-14T16:28:13.019" v="3651" actId="20577"/>
          <ac:spMkLst>
            <pc:docMk/>
            <pc:sldMk cId="3347833217" sldId="276"/>
            <ac:spMk id="5" creationId="{F90ABB06-569F-D3BE-FE92-D294C95A5AD3}"/>
          </ac:spMkLst>
        </pc:spChg>
        <pc:spChg chg="mod">
          <ac:chgData name="Claudia Tristao de Castro" userId="fcd0c7fe-63db-4970-8e63-ea1f05ef023f" providerId="ADAL" clId="{9FB51F8F-ED2F-41CD-8D0C-F389AB5A9293}" dt="2025-03-14T17:22:25.834" v="7347" actId="20577"/>
          <ac:spMkLst>
            <pc:docMk/>
            <pc:sldMk cId="3347833217" sldId="276"/>
            <ac:spMk id="6" creationId="{54EE356A-CFD6-203A-5A1D-2ADAFFD9D9F5}"/>
          </ac:spMkLst>
        </pc:spChg>
        <pc:spChg chg="mod">
          <ac:chgData name="Claudia Tristao de Castro" userId="fcd0c7fe-63db-4970-8e63-ea1f05ef023f" providerId="ADAL" clId="{9FB51F8F-ED2F-41CD-8D0C-F389AB5A9293}" dt="2025-03-14T16:29:17.516" v="3699" actId="6549"/>
          <ac:spMkLst>
            <pc:docMk/>
            <pc:sldMk cId="3347833217" sldId="276"/>
            <ac:spMk id="8" creationId="{1DE5B54A-23AA-D47C-1839-A7A969BA0389}"/>
          </ac:spMkLst>
        </pc:spChg>
      </pc:sldChg>
      <pc:sldChg chg="modSp mod">
        <pc:chgData name="Claudia Tristao de Castro" userId="fcd0c7fe-63db-4970-8e63-ea1f05ef023f" providerId="ADAL" clId="{9FB51F8F-ED2F-41CD-8D0C-F389AB5A9293}" dt="2025-03-14T19:55:50.836" v="15151" actId="20577"/>
        <pc:sldMkLst>
          <pc:docMk/>
          <pc:sldMk cId="45751330" sldId="277"/>
        </pc:sldMkLst>
        <pc:spChg chg="mod">
          <ac:chgData name="Claudia Tristao de Castro" userId="fcd0c7fe-63db-4970-8e63-ea1f05ef023f" providerId="ADAL" clId="{9FB51F8F-ED2F-41CD-8D0C-F389AB5A9293}" dt="2025-03-14T19:55:50.836" v="15151" actId="20577"/>
          <ac:spMkLst>
            <pc:docMk/>
            <pc:sldMk cId="45751330" sldId="277"/>
            <ac:spMk id="3" creationId="{60127A65-4E8C-7AAF-3A70-E2A7997465CA}"/>
          </ac:spMkLst>
        </pc:spChg>
        <pc:spChg chg="mod">
          <ac:chgData name="Claudia Tristao de Castro" userId="fcd0c7fe-63db-4970-8e63-ea1f05ef023f" providerId="ADAL" clId="{9FB51F8F-ED2F-41CD-8D0C-F389AB5A9293}" dt="2025-03-14T16:29:32.876" v="3703" actId="6549"/>
          <ac:spMkLst>
            <pc:docMk/>
            <pc:sldMk cId="45751330" sldId="277"/>
            <ac:spMk id="7" creationId="{FD80908E-9736-C708-463E-890D57464A0D}"/>
          </ac:spMkLst>
        </pc:spChg>
        <pc:spChg chg="mod">
          <ac:chgData name="Claudia Tristao de Castro" userId="fcd0c7fe-63db-4970-8e63-ea1f05ef023f" providerId="ADAL" clId="{9FB51F8F-ED2F-41CD-8D0C-F389AB5A9293}" dt="2025-03-14T17:05:19.411" v="6618" actId="6549"/>
          <ac:spMkLst>
            <pc:docMk/>
            <pc:sldMk cId="45751330" sldId="277"/>
            <ac:spMk id="9" creationId="{BB7432E0-7672-9DA5-1CF7-3FF39F6A85EC}"/>
          </ac:spMkLst>
        </pc:spChg>
        <pc:spChg chg="mod">
          <ac:chgData name="Claudia Tristao de Castro" userId="fcd0c7fe-63db-4970-8e63-ea1f05ef023f" providerId="ADAL" clId="{9FB51F8F-ED2F-41CD-8D0C-F389AB5A9293}" dt="2025-03-13T18:41:54.918" v="250" actId="6549"/>
          <ac:spMkLst>
            <pc:docMk/>
            <pc:sldMk cId="45751330" sldId="277"/>
            <ac:spMk id="17" creationId="{94202A03-3B63-2EE8-E501-7FF8E616FFD0}"/>
          </ac:spMkLst>
        </pc:spChg>
      </pc:sldChg>
      <pc:sldChg chg="modSp mod">
        <pc:chgData name="Claudia Tristao de Castro" userId="fcd0c7fe-63db-4970-8e63-ea1f05ef023f" providerId="ADAL" clId="{9FB51F8F-ED2F-41CD-8D0C-F389AB5A9293}" dt="2025-03-14T17:22:15.083" v="7341" actId="313"/>
        <pc:sldMkLst>
          <pc:docMk/>
          <pc:sldMk cId="1484126882" sldId="278"/>
        </pc:sldMkLst>
        <pc:spChg chg="mod">
          <ac:chgData name="Claudia Tristao de Castro" userId="fcd0c7fe-63db-4970-8e63-ea1f05ef023f" providerId="ADAL" clId="{9FB51F8F-ED2F-41CD-8D0C-F389AB5A9293}" dt="2025-03-14T17:22:15.083" v="7341" actId="313"/>
          <ac:spMkLst>
            <pc:docMk/>
            <pc:sldMk cId="1484126882" sldId="278"/>
            <ac:spMk id="5" creationId="{8A9387A3-4E6B-478B-FF1A-887F035CCB5D}"/>
          </ac:spMkLst>
        </pc:spChg>
      </pc:sldChg>
      <pc:sldChg chg="modSp mod">
        <pc:chgData name="Claudia Tristao de Castro" userId="fcd0c7fe-63db-4970-8e63-ea1f05ef023f" providerId="ADAL" clId="{9FB51F8F-ED2F-41CD-8D0C-F389AB5A9293}" dt="2025-03-14T17:20:51.848" v="7273" actId="20577"/>
        <pc:sldMkLst>
          <pc:docMk/>
          <pc:sldMk cId="1678913502" sldId="279"/>
        </pc:sldMkLst>
        <pc:spChg chg="mod">
          <ac:chgData name="Claudia Tristao de Castro" userId="fcd0c7fe-63db-4970-8e63-ea1f05ef023f" providerId="ADAL" clId="{9FB51F8F-ED2F-41CD-8D0C-F389AB5A9293}" dt="2025-03-14T17:20:51.848" v="7273" actId="20577"/>
          <ac:spMkLst>
            <pc:docMk/>
            <pc:sldMk cId="1678913502" sldId="279"/>
            <ac:spMk id="8" creationId="{BF03B5EF-5E9D-C182-BCB1-9BB8091EB4F9}"/>
          </ac:spMkLst>
        </pc:spChg>
      </pc:sldChg>
      <pc:sldChg chg="delSp modSp mod">
        <pc:chgData name="Claudia Tristao de Castro" userId="fcd0c7fe-63db-4970-8e63-ea1f05ef023f" providerId="ADAL" clId="{9FB51F8F-ED2F-41CD-8D0C-F389AB5A9293}" dt="2025-03-14T17:32:32.182" v="7756" actId="1076"/>
        <pc:sldMkLst>
          <pc:docMk/>
          <pc:sldMk cId="2601816490" sldId="283"/>
        </pc:sldMkLst>
      </pc:sldChg>
      <pc:sldChg chg="modSp mod">
        <pc:chgData name="Claudia Tristao de Castro" userId="fcd0c7fe-63db-4970-8e63-ea1f05ef023f" providerId="ADAL" clId="{9FB51F8F-ED2F-41CD-8D0C-F389AB5A9293}" dt="2025-03-14T19:56:19.824" v="15175" actId="20577"/>
        <pc:sldMkLst>
          <pc:docMk/>
          <pc:sldMk cId="1791041154" sldId="287"/>
        </pc:sldMkLst>
      </pc:sldChg>
      <pc:sldChg chg="delSp modSp mod">
        <pc:chgData name="Claudia Tristao de Castro" userId="fcd0c7fe-63db-4970-8e63-ea1f05ef023f" providerId="ADAL" clId="{9FB51F8F-ED2F-41CD-8D0C-F389AB5A9293}" dt="2025-03-14T17:34:35.069" v="7773" actId="6549"/>
        <pc:sldMkLst>
          <pc:docMk/>
          <pc:sldMk cId="4168444431" sldId="290"/>
        </pc:sldMkLst>
      </pc:sldChg>
      <pc:sldChg chg="modSp mod">
        <pc:chgData name="Claudia Tristao de Castro" userId="fcd0c7fe-63db-4970-8e63-ea1f05ef023f" providerId="ADAL" clId="{9FB51F8F-ED2F-41CD-8D0C-F389AB5A9293}" dt="2025-03-14T17:41:51.273" v="8300" actId="14100"/>
        <pc:sldMkLst>
          <pc:docMk/>
          <pc:sldMk cId="3251301014" sldId="292"/>
        </pc:sldMkLst>
      </pc:sldChg>
      <pc:sldChg chg="modSp del mod">
        <pc:chgData name="Claudia Tristao de Castro" userId="fcd0c7fe-63db-4970-8e63-ea1f05ef023f" providerId="ADAL" clId="{9FB51F8F-ED2F-41CD-8D0C-F389AB5A9293}" dt="2025-03-14T16:38:21.734" v="4249" actId="47"/>
        <pc:sldMkLst>
          <pc:docMk/>
          <pc:sldMk cId="2051678286" sldId="296"/>
        </pc:sldMkLst>
      </pc:sldChg>
      <pc:sldChg chg="delSp modSp mod">
        <pc:chgData name="Claudia Tristao de Castro" userId="fcd0c7fe-63db-4970-8e63-ea1f05ef023f" providerId="ADAL" clId="{9FB51F8F-ED2F-41CD-8D0C-F389AB5A9293}" dt="2025-03-14T16:49:39.385" v="5685" actId="6549"/>
        <pc:sldMkLst>
          <pc:docMk/>
          <pc:sldMk cId="351216625" sldId="297"/>
        </pc:sldMkLst>
      </pc:sldChg>
      <pc:sldChg chg="addSp modSp mod">
        <pc:chgData name="Claudia Tristao de Castro" userId="fcd0c7fe-63db-4970-8e63-ea1f05ef023f" providerId="ADAL" clId="{9FB51F8F-ED2F-41CD-8D0C-F389AB5A9293}" dt="2025-03-14T16:49:30.793" v="5674" actId="6549"/>
        <pc:sldMkLst>
          <pc:docMk/>
          <pc:sldMk cId="1334426079" sldId="298"/>
        </pc:sldMkLst>
      </pc:sldChg>
      <pc:sldChg chg="del">
        <pc:chgData name="Claudia Tristao de Castro" userId="fcd0c7fe-63db-4970-8e63-ea1f05ef023f" providerId="ADAL" clId="{9FB51F8F-ED2F-41CD-8D0C-F389AB5A9293}" dt="2025-03-14T18:55:16.938" v="11039" actId="47"/>
        <pc:sldMkLst>
          <pc:docMk/>
          <pc:sldMk cId="2895678091" sldId="306"/>
        </pc:sldMkLst>
      </pc:sldChg>
      <pc:sldChg chg="modSp add mod">
        <pc:chgData name="Claudia Tristao de Castro" userId="fcd0c7fe-63db-4970-8e63-ea1f05ef023f" providerId="ADAL" clId="{9FB51F8F-ED2F-41CD-8D0C-F389AB5A9293}" dt="2025-03-14T17:46:35.924" v="8326" actId="6549"/>
        <pc:sldMkLst>
          <pc:docMk/>
          <pc:sldMk cId="2090054976" sldId="307"/>
        </pc:sldMkLst>
      </pc:sldChg>
      <pc:sldChg chg="addSp delSp modSp add mod">
        <pc:chgData name="Claudia Tristao de Castro" userId="fcd0c7fe-63db-4970-8e63-ea1f05ef023f" providerId="ADAL" clId="{9FB51F8F-ED2F-41CD-8D0C-F389AB5A9293}" dt="2025-03-14T18:34:30.528" v="9168" actId="6549"/>
        <pc:sldMkLst>
          <pc:docMk/>
          <pc:sldMk cId="1584866960" sldId="308"/>
        </pc:sldMkLst>
      </pc:sldChg>
      <pc:sldChg chg="modSp add mod">
        <pc:chgData name="Claudia Tristao de Castro" userId="fcd0c7fe-63db-4970-8e63-ea1f05ef023f" providerId="ADAL" clId="{9FB51F8F-ED2F-41CD-8D0C-F389AB5A9293}" dt="2025-03-14T18:38:05.087" v="9350" actId="6549"/>
        <pc:sldMkLst>
          <pc:docMk/>
          <pc:sldMk cId="1683050170" sldId="309"/>
        </pc:sldMkLst>
      </pc:sldChg>
      <pc:sldChg chg="modSp add del mod">
        <pc:chgData name="Claudia Tristao de Castro" userId="fcd0c7fe-63db-4970-8e63-ea1f05ef023f" providerId="ADAL" clId="{9FB51F8F-ED2F-41CD-8D0C-F389AB5A9293}" dt="2025-03-14T18:30:43.724" v="9127" actId="47"/>
        <pc:sldMkLst>
          <pc:docMk/>
          <pc:sldMk cId="3824857192" sldId="310"/>
        </pc:sldMkLst>
      </pc:sldChg>
      <pc:sldChg chg="modSp add mod">
        <pc:chgData name="Claudia Tristao de Castro" userId="fcd0c7fe-63db-4970-8e63-ea1f05ef023f" providerId="ADAL" clId="{9FB51F8F-ED2F-41CD-8D0C-F389AB5A9293}" dt="2025-03-14T19:04:33.757" v="11909" actId="5793"/>
        <pc:sldMkLst>
          <pc:docMk/>
          <pc:sldMk cId="1404705815" sldId="311"/>
        </pc:sldMkLst>
      </pc:sldChg>
      <pc:sldChg chg="modSp add mod">
        <pc:chgData name="Claudia Tristao de Castro" userId="fcd0c7fe-63db-4970-8e63-ea1f05ef023f" providerId="ADAL" clId="{9FB51F8F-ED2F-41CD-8D0C-F389AB5A9293}" dt="2025-03-14T18:47:02.162" v="10368" actId="20577"/>
        <pc:sldMkLst>
          <pc:docMk/>
          <pc:sldMk cId="4255930867" sldId="312"/>
        </pc:sldMkLst>
      </pc:sldChg>
      <pc:sldChg chg="modSp add del mod">
        <pc:chgData name="Claudia Tristao de Castro" userId="fcd0c7fe-63db-4970-8e63-ea1f05ef023f" providerId="ADAL" clId="{9FB51F8F-ED2F-41CD-8D0C-F389AB5A9293}" dt="2025-03-14T19:56:53.964" v="15176" actId="47"/>
        <pc:sldMkLst>
          <pc:docMk/>
          <pc:sldMk cId="938855649" sldId="313"/>
        </pc:sldMkLst>
      </pc:sldChg>
      <pc:sldChg chg="modSp add mod">
        <pc:chgData name="Claudia Tristao de Castro" userId="fcd0c7fe-63db-4970-8e63-ea1f05ef023f" providerId="ADAL" clId="{9FB51F8F-ED2F-41CD-8D0C-F389AB5A9293}" dt="2025-03-14T18:56:20.571" v="11124" actId="20577"/>
        <pc:sldMkLst>
          <pc:docMk/>
          <pc:sldMk cId="2545058314" sldId="314"/>
        </pc:sldMkLst>
      </pc:sldChg>
      <pc:sldChg chg="modSp add mod">
        <pc:chgData name="Claudia Tristao de Castro" userId="fcd0c7fe-63db-4970-8e63-ea1f05ef023f" providerId="ADAL" clId="{9FB51F8F-ED2F-41CD-8D0C-F389AB5A9293}" dt="2025-03-14T18:59:44.472" v="11883" actId="20577"/>
        <pc:sldMkLst>
          <pc:docMk/>
          <pc:sldMk cId="475194131" sldId="315"/>
        </pc:sldMkLst>
      </pc:sldChg>
      <pc:sldChg chg="modSp add del mod">
        <pc:chgData name="Claudia Tristao de Castro" userId="fcd0c7fe-63db-4970-8e63-ea1f05ef023f" providerId="ADAL" clId="{9FB51F8F-ED2F-41CD-8D0C-F389AB5A9293}" dt="2025-03-14T19:57:37.576" v="15179" actId="47"/>
        <pc:sldMkLst>
          <pc:docMk/>
          <pc:sldMk cId="3301232518" sldId="316"/>
        </pc:sldMkLst>
      </pc:sldChg>
      <pc:sldChg chg="modSp add mod">
        <pc:chgData name="Claudia Tristao de Castro" userId="fcd0c7fe-63db-4970-8e63-ea1f05ef023f" providerId="ADAL" clId="{9FB51F8F-ED2F-41CD-8D0C-F389AB5A9293}" dt="2025-03-14T19:29:13.416" v="13455" actId="6549"/>
        <pc:sldMkLst>
          <pc:docMk/>
          <pc:sldMk cId="2653417325" sldId="317"/>
        </pc:sldMkLst>
      </pc:sldChg>
      <pc:sldChg chg="modSp add mod">
        <pc:chgData name="Claudia Tristao de Castro" userId="fcd0c7fe-63db-4970-8e63-ea1f05ef023f" providerId="ADAL" clId="{9FB51F8F-ED2F-41CD-8D0C-F389AB5A9293}" dt="2025-03-14T19:32:13.854" v="13848" actId="20577"/>
        <pc:sldMkLst>
          <pc:docMk/>
          <pc:sldMk cId="525515671" sldId="318"/>
        </pc:sldMkLst>
      </pc:sldChg>
      <pc:sldChg chg="modSp add mod">
        <pc:chgData name="Claudia Tristao de Castro" userId="fcd0c7fe-63db-4970-8e63-ea1f05ef023f" providerId="ADAL" clId="{9FB51F8F-ED2F-41CD-8D0C-F389AB5A9293}" dt="2025-03-14T19:34:24.720" v="14407" actId="20577"/>
        <pc:sldMkLst>
          <pc:docMk/>
          <pc:sldMk cId="305562501" sldId="319"/>
        </pc:sldMkLst>
      </pc:sldChg>
      <pc:sldChg chg="modSp add mod">
        <pc:chgData name="Claudia Tristao de Castro" userId="fcd0c7fe-63db-4970-8e63-ea1f05ef023f" providerId="ADAL" clId="{9FB51F8F-ED2F-41CD-8D0C-F389AB5A9293}" dt="2025-03-14T19:39:14.343" v="14606" actId="6549"/>
        <pc:sldMkLst>
          <pc:docMk/>
          <pc:sldMk cId="990646231" sldId="320"/>
        </pc:sldMkLst>
      </pc:sldChg>
      <pc:sldChg chg="modSp add mod">
        <pc:chgData name="Claudia Tristao de Castro" userId="fcd0c7fe-63db-4970-8e63-ea1f05ef023f" providerId="ADAL" clId="{9FB51F8F-ED2F-41CD-8D0C-F389AB5A9293}" dt="2025-03-14T19:41:22.330" v="14660" actId="1076"/>
        <pc:sldMkLst>
          <pc:docMk/>
          <pc:sldMk cId="138843578" sldId="321"/>
        </pc:sldMkLst>
      </pc:sldChg>
      <pc:sldChg chg="modSp add mod">
        <pc:chgData name="Claudia Tristao de Castro" userId="fcd0c7fe-63db-4970-8e63-ea1f05ef023f" providerId="ADAL" clId="{9FB51F8F-ED2F-41CD-8D0C-F389AB5A9293}" dt="2025-03-14T19:46:53.852" v="15132" actId="20577"/>
        <pc:sldMkLst>
          <pc:docMk/>
          <pc:sldMk cId="3909503598" sldId="322"/>
        </pc:sldMkLst>
      </pc:sldChg>
    </pc:docChg>
  </pc:docChgLst>
  <pc:docChgLst>
    <pc:chgData name="Claudia Tristao de Castro" userId="S::c036721@corp.caixa.gov.br::fcd0c7fe-63db-4970-8e63-ea1f05ef023f" providerId="AD" clId="Web-{76A5CC33-7B8A-9E84-F35F-CC2772C754E7}"/>
    <pc:docChg chg="modSld">
      <pc:chgData name="Claudia Tristao de Castro" userId="S::c036721@corp.caixa.gov.br::fcd0c7fe-63db-4970-8e63-ea1f05ef023f" providerId="AD" clId="Web-{76A5CC33-7B8A-9E84-F35F-CC2772C754E7}" dt="2025-04-11T13:34:33.658" v="23" actId="20577"/>
      <pc:docMkLst>
        <pc:docMk/>
      </pc:docMkLst>
      <pc:sldChg chg="modSp">
        <pc:chgData name="Claudia Tristao de Castro" userId="S::c036721@corp.caixa.gov.br::fcd0c7fe-63db-4970-8e63-ea1f05ef023f" providerId="AD" clId="Web-{76A5CC33-7B8A-9E84-F35F-CC2772C754E7}" dt="2025-04-11T13:34:33.658" v="23" actId="20577"/>
        <pc:sldMkLst>
          <pc:docMk/>
          <pc:sldMk cId="2650558573" sldId="326"/>
        </pc:sldMkLst>
        <pc:spChg chg="mod">
          <ac:chgData name="Claudia Tristao de Castro" userId="S::c036721@corp.caixa.gov.br::fcd0c7fe-63db-4970-8e63-ea1f05ef023f" providerId="AD" clId="Web-{76A5CC33-7B8A-9E84-F35F-CC2772C754E7}" dt="2025-04-11T13:34:33.658" v="23" actId="20577"/>
          <ac:spMkLst>
            <pc:docMk/>
            <pc:sldMk cId="2650558573" sldId="326"/>
            <ac:spMk id="36" creationId="{45AA5A82-2663-9236-A720-EAA51BBCDA8C}"/>
          </ac:spMkLst>
        </pc:spChg>
      </pc:sldChg>
    </pc:docChg>
  </pc:docChgLst>
  <pc:docChgLst>
    <pc:chgData name="Nina Farnese de Assis" userId="23ff3508-8db3-4bae-b6f9-ca9f309ab792" providerId="ADAL" clId="{8DF28446-124A-4F41-B610-6436FC600B64}"/>
    <pc:docChg chg="undo custSel modSld">
      <pc:chgData name="Nina Farnese de Assis" userId="23ff3508-8db3-4bae-b6f9-ca9f309ab792" providerId="ADAL" clId="{8DF28446-124A-4F41-B610-6436FC600B64}" dt="2025-04-09T21:10:24.119" v="786" actId="13926"/>
      <pc:docMkLst>
        <pc:docMk/>
      </pc:docMkLst>
      <pc:sldChg chg="addSp delSp modSp mod">
        <pc:chgData name="Nina Farnese de Assis" userId="23ff3508-8db3-4bae-b6f9-ca9f309ab792" providerId="ADAL" clId="{8DF28446-124A-4F41-B610-6436FC600B64}" dt="2025-04-01T14:57:00.106" v="91" actId="478"/>
        <pc:sldMkLst>
          <pc:docMk/>
          <pc:sldMk cId="1850124258" sldId="261"/>
        </pc:sldMkLst>
        <pc:spChg chg="add mod">
          <ac:chgData name="Nina Farnese de Assis" userId="23ff3508-8db3-4bae-b6f9-ca9f309ab792" providerId="ADAL" clId="{8DF28446-124A-4F41-B610-6436FC600B64}" dt="2025-04-01T14:56:49.125" v="75" actId="20577"/>
          <ac:spMkLst>
            <pc:docMk/>
            <pc:sldMk cId="1850124258" sldId="261"/>
            <ac:spMk id="3" creationId="{83A7F7CE-E523-E503-85E7-F520F582A11B}"/>
          </ac:spMkLst>
        </pc:spChg>
        <pc:spChg chg="add mod">
          <ac:chgData name="Nina Farnese de Assis" userId="23ff3508-8db3-4bae-b6f9-ca9f309ab792" providerId="ADAL" clId="{8DF28446-124A-4F41-B610-6436FC600B64}" dt="2025-04-01T14:56:55.314" v="89" actId="20577"/>
          <ac:spMkLst>
            <pc:docMk/>
            <pc:sldMk cId="1850124258" sldId="261"/>
            <ac:spMk id="5" creationId="{3EBA9BB2-4E6B-8E28-D306-A2EDC80E3512}"/>
          </ac:spMkLst>
        </pc:spChg>
      </pc:sldChg>
      <pc:sldChg chg="modSp mod">
        <pc:chgData name="Nina Farnese de Assis" userId="23ff3508-8db3-4bae-b6f9-ca9f309ab792" providerId="ADAL" clId="{8DF28446-124A-4F41-B610-6436FC600B64}" dt="2025-04-01T14:56:13.172" v="65" actId="6549"/>
        <pc:sldMkLst>
          <pc:docMk/>
          <pc:sldMk cId="3347833217" sldId="276"/>
        </pc:sldMkLst>
        <pc:spChg chg="mod">
          <ac:chgData name="Nina Farnese de Assis" userId="23ff3508-8db3-4bae-b6f9-ca9f309ab792" providerId="ADAL" clId="{8DF28446-124A-4F41-B610-6436FC600B64}" dt="2025-04-01T14:50:46.294" v="15" actId="1076"/>
          <ac:spMkLst>
            <pc:docMk/>
            <pc:sldMk cId="3347833217" sldId="276"/>
            <ac:spMk id="5" creationId="{F90ABB06-569F-D3BE-FE92-D294C95A5AD3}"/>
          </ac:spMkLst>
        </pc:spChg>
        <pc:spChg chg="mod">
          <ac:chgData name="Nina Farnese de Assis" userId="23ff3508-8db3-4bae-b6f9-ca9f309ab792" providerId="ADAL" clId="{8DF28446-124A-4F41-B610-6436FC600B64}" dt="2025-04-01T14:56:13.172" v="65" actId="6549"/>
          <ac:spMkLst>
            <pc:docMk/>
            <pc:sldMk cId="3347833217" sldId="276"/>
            <ac:spMk id="6" creationId="{54EE356A-CFD6-203A-5A1D-2ADAFFD9D9F5}"/>
          </ac:spMkLst>
        </pc:spChg>
        <pc:spChg chg="mod">
          <ac:chgData name="Nina Farnese de Assis" userId="23ff3508-8db3-4bae-b6f9-ca9f309ab792" providerId="ADAL" clId="{8DF28446-124A-4F41-B610-6436FC600B64}" dt="2025-04-01T14:51:06.756" v="33" actId="20577"/>
          <ac:spMkLst>
            <pc:docMk/>
            <pc:sldMk cId="3347833217" sldId="276"/>
            <ac:spMk id="8" creationId="{1DE5B54A-23AA-D47C-1839-A7A969BA0389}"/>
          </ac:spMkLst>
        </pc:spChg>
      </pc:sldChg>
      <pc:sldChg chg="addSp delSp modSp mod">
        <pc:chgData name="Nina Farnese de Assis" userId="23ff3508-8db3-4bae-b6f9-ca9f309ab792" providerId="ADAL" clId="{8DF28446-124A-4F41-B610-6436FC600B64}" dt="2025-04-01T15:43:43.615" v="717" actId="207"/>
        <pc:sldMkLst>
          <pc:docMk/>
          <pc:sldMk cId="45751330" sldId="277"/>
        </pc:sldMkLst>
        <pc:spChg chg="mod">
          <ac:chgData name="Nina Farnese de Assis" userId="23ff3508-8db3-4bae-b6f9-ca9f309ab792" providerId="ADAL" clId="{8DF28446-124A-4F41-B610-6436FC600B64}" dt="2025-04-01T15:37:59.583" v="585" actId="552"/>
          <ac:spMkLst>
            <pc:docMk/>
            <pc:sldMk cId="45751330" sldId="277"/>
            <ac:spMk id="2" creationId="{58C70B97-2920-CBBF-54C2-8DE8ACE0A7AB}"/>
          </ac:spMkLst>
        </pc:spChg>
        <pc:spChg chg="mod">
          <ac:chgData name="Nina Farnese de Assis" userId="23ff3508-8db3-4bae-b6f9-ca9f309ab792" providerId="ADAL" clId="{8DF28446-124A-4F41-B610-6436FC600B64}" dt="2025-04-01T15:43:43.615" v="717" actId="207"/>
          <ac:spMkLst>
            <pc:docMk/>
            <pc:sldMk cId="45751330" sldId="277"/>
            <ac:spMk id="3" creationId="{60127A65-4E8C-7AAF-3A70-E2A7997465CA}"/>
          </ac:spMkLst>
        </pc:spChg>
        <pc:spChg chg="mod">
          <ac:chgData name="Nina Farnese de Assis" userId="23ff3508-8db3-4bae-b6f9-ca9f309ab792" providerId="ADAL" clId="{8DF28446-124A-4F41-B610-6436FC600B64}" dt="2025-04-01T15:43:43.615" v="717" actId="207"/>
          <ac:spMkLst>
            <pc:docMk/>
            <pc:sldMk cId="45751330" sldId="277"/>
            <ac:spMk id="4" creationId="{2F52857F-2A73-6C5B-1853-FA37D308A9F2}"/>
          </ac:spMkLst>
        </pc:spChg>
        <pc:spChg chg="mod">
          <ac:chgData name="Nina Farnese de Assis" userId="23ff3508-8db3-4bae-b6f9-ca9f309ab792" providerId="ADAL" clId="{8DF28446-124A-4F41-B610-6436FC600B64}" dt="2025-04-01T15:43:43.615" v="717" actId="207"/>
          <ac:spMkLst>
            <pc:docMk/>
            <pc:sldMk cId="45751330" sldId="277"/>
            <ac:spMk id="5" creationId="{49AFF7F7-AE5B-2069-71AD-40D7A4164478}"/>
          </ac:spMkLst>
        </pc:spChg>
        <pc:spChg chg="mod">
          <ac:chgData name="Nina Farnese de Assis" userId="23ff3508-8db3-4bae-b6f9-ca9f309ab792" providerId="ADAL" clId="{8DF28446-124A-4F41-B610-6436FC600B64}" dt="2025-04-01T15:43:43.615" v="717" actId="207"/>
          <ac:spMkLst>
            <pc:docMk/>
            <pc:sldMk cId="45751330" sldId="277"/>
            <ac:spMk id="6" creationId="{FE3B7F01-4567-A201-7FF1-3B108A39DD63}"/>
          </ac:spMkLst>
        </pc:spChg>
        <pc:spChg chg="mod">
          <ac:chgData name="Nina Farnese de Assis" userId="23ff3508-8db3-4bae-b6f9-ca9f309ab792" providerId="ADAL" clId="{8DF28446-124A-4F41-B610-6436FC600B64}" dt="2025-04-01T15:43:43.615" v="717" actId="207"/>
          <ac:spMkLst>
            <pc:docMk/>
            <pc:sldMk cId="45751330" sldId="277"/>
            <ac:spMk id="7" creationId="{FD80908E-9736-C708-463E-890D57464A0D}"/>
          </ac:spMkLst>
        </pc:spChg>
        <pc:spChg chg="mod">
          <ac:chgData name="Nina Farnese de Assis" userId="23ff3508-8db3-4bae-b6f9-ca9f309ab792" providerId="ADAL" clId="{8DF28446-124A-4F41-B610-6436FC600B64}" dt="2025-04-01T15:43:43.615" v="717" actId="207"/>
          <ac:spMkLst>
            <pc:docMk/>
            <pc:sldMk cId="45751330" sldId="277"/>
            <ac:spMk id="8" creationId="{7E60F562-8E69-E718-6E55-4F88F139B501}"/>
          </ac:spMkLst>
        </pc:spChg>
        <pc:spChg chg="mod">
          <ac:chgData name="Nina Farnese de Assis" userId="23ff3508-8db3-4bae-b6f9-ca9f309ab792" providerId="ADAL" clId="{8DF28446-124A-4F41-B610-6436FC600B64}" dt="2025-04-01T15:43:43.615" v="717" actId="207"/>
          <ac:spMkLst>
            <pc:docMk/>
            <pc:sldMk cId="45751330" sldId="277"/>
            <ac:spMk id="9" creationId="{BB7432E0-7672-9DA5-1CF7-3FF39F6A85EC}"/>
          </ac:spMkLst>
        </pc:spChg>
        <pc:spChg chg="mod">
          <ac:chgData name="Nina Farnese de Assis" userId="23ff3508-8db3-4bae-b6f9-ca9f309ab792" providerId="ADAL" clId="{8DF28446-124A-4F41-B610-6436FC600B64}" dt="2025-04-01T15:43:43.615" v="717" actId="207"/>
          <ac:spMkLst>
            <pc:docMk/>
            <pc:sldMk cId="45751330" sldId="277"/>
            <ac:spMk id="12" creationId="{877FBFFF-5566-F945-3B7A-AA9DF6722963}"/>
          </ac:spMkLst>
        </pc:spChg>
        <pc:spChg chg="mod">
          <ac:chgData name="Nina Farnese de Assis" userId="23ff3508-8db3-4bae-b6f9-ca9f309ab792" providerId="ADAL" clId="{8DF28446-124A-4F41-B610-6436FC600B64}" dt="2025-04-01T15:43:43.615" v="717" actId="207"/>
          <ac:spMkLst>
            <pc:docMk/>
            <pc:sldMk cId="45751330" sldId="277"/>
            <ac:spMk id="17" creationId="{94202A03-3B63-2EE8-E501-7FF8E616FFD0}"/>
          </ac:spMkLst>
        </pc:spChg>
        <pc:spChg chg="mod">
          <ac:chgData name="Nina Farnese de Assis" userId="23ff3508-8db3-4bae-b6f9-ca9f309ab792" providerId="ADAL" clId="{8DF28446-124A-4F41-B610-6436FC600B64}" dt="2025-04-01T15:43:43.615" v="717" actId="207"/>
          <ac:spMkLst>
            <pc:docMk/>
            <pc:sldMk cId="45751330" sldId="277"/>
            <ac:spMk id="19" creationId="{A3CD526B-F4F6-82CA-5C4C-0B7A8818D980}"/>
          </ac:spMkLst>
        </pc:spChg>
        <pc:spChg chg="mod">
          <ac:chgData name="Nina Farnese de Assis" userId="23ff3508-8db3-4bae-b6f9-ca9f309ab792" providerId="ADAL" clId="{8DF28446-124A-4F41-B610-6436FC600B64}" dt="2025-04-01T15:37:59.583" v="585" actId="552"/>
          <ac:spMkLst>
            <pc:docMk/>
            <pc:sldMk cId="45751330" sldId="277"/>
            <ac:spMk id="20" creationId="{812F651F-6B31-80AD-B804-2B0090D2E656}"/>
          </ac:spMkLst>
        </pc:spChg>
      </pc:sldChg>
      <pc:sldChg chg="modSp mod">
        <pc:chgData name="Nina Farnese de Assis" userId="23ff3508-8db3-4bae-b6f9-ca9f309ab792" providerId="ADAL" clId="{8DF28446-124A-4F41-B610-6436FC600B64}" dt="2025-04-01T14:56:16.909" v="67" actId="6549"/>
        <pc:sldMkLst>
          <pc:docMk/>
          <pc:sldMk cId="1484126882" sldId="278"/>
        </pc:sldMkLst>
        <pc:spChg chg="mod">
          <ac:chgData name="Nina Farnese de Assis" userId="23ff3508-8db3-4bae-b6f9-ca9f309ab792" providerId="ADAL" clId="{8DF28446-124A-4F41-B610-6436FC600B64}" dt="2025-04-01T14:56:16.909" v="67" actId="6549"/>
          <ac:spMkLst>
            <pc:docMk/>
            <pc:sldMk cId="1484126882" sldId="278"/>
            <ac:spMk id="5" creationId="{8A9387A3-4E6B-478B-FF1A-887F035CCB5D}"/>
          </ac:spMkLst>
        </pc:spChg>
      </pc:sldChg>
      <pc:sldChg chg="addSp delSp modSp mod">
        <pc:chgData name="Nina Farnese de Assis" userId="23ff3508-8db3-4bae-b6f9-ca9f309ab792" providerId="ADAL" clId="{8DF28446-124A-4F41-B610-6436FC600B64}" dt="2025-04-01T15:43:51.292" v="718" actId="207"/>
        <pc:sldMkLst>
          <pc:docMk/>
          <pc:sldMk cId="1678913502" sldId="279"/>
        </pc:sldMkLst>
        <pc:spChg chg="mod">
          <ac:chgData name="Nina Farnese de Assis" userId="23ff3508-8db3-4bae-b6f9-ca9f309ab792" providerId="ADAL" clId="{8DF28446-124A-4F41-B610-6436FC600B64}" dt="2025-04-01T15:43:51.292" v="718" actId="207"/>
          <ac:spMkLst>
            <pc:docMk/>
            <pc:sldMk cId="1678913502" sldId="279"/>
            <ac:spMk id="8" creationId="{BF03B5EF-5E9D-C182-BCB1-9BB8091EB4F9}"/>
          </ac:spMkLst>
        </pc:spChg>
      </pc:sldChg>
      <pc:sldChg chg="addSp delSp modSp mod">
        <pc:chgData name="Nina Farnese de Assis" userId="23ff3508-8db3-4bae-b6f9-ca9f309ab792" providerId="ADAL" clId="{8DF28446-124A-4F41-B610-6436FC600B64}" dt="2025-04-01T15:43:57.572" v="719" actId="207"/>
        <pc:sldMkLst>
          <pc:docMk/>
          <pc:sldMk cId="2601816490" sldId="283"/>
        </pc:sldMkLst>
      </pc:sldChg>
      <pc:sldChg chg="addSp delSp modSp mod">
        <pc:chgData name="Nina Farnese de Assis" userId="23ff3508-8db3-4bae-b6f9-ca9f309ab792" providerId="ADAL" clId="{8DF28446-124A-4F41-B610-6436FC600B64}" dt="2025-04-01T14:57:24.273" v="121" actId="20577"/>
        <pc:sldMkLst>
          <pc:docMk/>
          <pc:sldMk cId="1791041154" sldId="287"/>
        </pc:sldMkLst>
      </pc:sldChg>
      <pc:sldChg chg="addSp delSp modSp mod">
        <pc:chgData name="Nina Farnese de Assis" userId="23ff3508-8db3-4bae-b6f9-ca9f309ab792" providerId="ADAL" clId="{8DF28446-124A-4F41-B610-6436FC600B64}" dt="2025-04-01T15:45:00.545" v="730" actId="207"/>
        <pc:sldMkLst>
          <pc:docMk/>
          <pc:sldMk cId="4168444431" sldId="290"/>
        </pc:sldMkLst>
      </pc:sldChg>
      <pc:sldChg chg="addSp delSp modSp mod">
        <pc:chgData name="Nina Farnese de Assis" userId="23ff3508-8db3-4bae-b6f9-ca9f309ab792" providerId="ADAL" clId="{8DF28446-124A-4F41-B610-6436FC600B64}" dt="2025-04-01T15:46:11.648" v="746" actId="6549"/>
        <pc:sldMkLst>
          <pc:docMk/>
          <pc:sldMk cId="3251301014" sldId="292"/>
        </pc:sldMkLst>
      </pc:sldChg>
      <pc:sldChg chg="addSp delSp modSp mod">
        <pc:chgData name="Nina Farnese de Assis" userId="23ff3508-8db3-4bae-b6f9-ca9f309ab792" providerId="ADAL" clId="{8DF28446-124A-4F41-B610-6436FC600B64}" dt="2025-04-09T21:06:01.528" v="779" actId="13926"/>
        <pc:sldMkLst>
          <pc:docMk/>
          <pc:sldMk cId="351216625" sldId="297"/>
        </pc:sldMkLst>
      </pc:sldChg>
      <pc:sldChg chg="addSp delSp modSp mod">
        <pc:chgData name="Nina Farnese de Assis" userId="23ff3508-8db3-4bae-b6f9-ca9f309ab792" providerId="ADAL" clId="{8DF28446-124A-4F41-B610-6436FC600B64}" dt="2025-04-01T15:44:01.860" v="720" actId="207"/>
        <pc:sldMkLst>
          <pc:docMk/>
          <pc:sldMk cId="1334426079" sldId="298"/>
        </pc:sldMkLst>
      </pc:sldChg>
      <pc:sldChg chg="addSp delSp modSp mod">
        <pc:chgData name="Nina Farnese de Assis" userId="23ff3508-8db3-4bae-b6f9-ca9f309ab792" providerId="ADAL" clId="{8DF28446-124A-4F41-B610-6436FC600B64}" dt="2025-04-01T15:46:06.532" v="743" actId="403"/>
        <pc:sldMkLst>
          <pc:docMk/>
          <pc:sldMk cId="2090054976" sldId="307"/>
        </pc:sldMkLst>
      </pc:sldChg>
      <pc:sldChg chg="addSp delSp modSp mod">
        <pc:chgData name="Nina Farnese de Assis" userId="23ff3508-8db3-4bae-b6f9-ca9f309ab792" providerId="ADAL" clId="{8DF28446-124A-4F41-B610-6436FC600B64}" dt="2025-04-01T15:46:22.270" v="747" actId="207"/>
        <pc:sldMkLst>
          <pc:docMk/>
          <pc:sldMk cId="1584866960" sldId="308"/>
        </pc:sldMkLst>
      </pc:sldChg>
      <pc:sldChg chg="addSp delSp modSp mod">
        <pc:chgData name="Nina Farnese de Assis" userId="23ff3508-8db3-4bae-b6f9-ca9f309ab792" providerId="ADAL" clId="{8DF28446-124A-4F41-B610-6436FC600B64}" dt="2025-04-09T21:08:45.856" v="781" actId="13926"/>
        <pc:sldMkLst>
          <pc:docMk/>
          <pc:sldMk cId="1683050170" sldId="309"/>
        </pc:sldMkLst>
      </pc:sldChg>
      <pc:sldChg chg="addSp delSp modSp mod">
        <pc:chgData name="Nina Farnese de Assis" userId="23ff3508-8db3-4bae-b6f9-ca9f309ab792" providerId="ADAL" clId="{8DF28446-124A-4F41-B610-6436FC600B64}" dt="2025-04-09T21:07:35.180" v="780" actId="13926"/>
        <pc:sldMkLst>
          <pc:docMk/>
          <pc:sldMk cId="1404705815" sldId="311"/>
        </pc:sldMkLst>
      </pc:sldChg>
      <pc:sldChg chg="addSp delSp modSp mod">
        <pc:chgData name="Nina Farnese de Assis" userId="23ff3508-8db3-4bae-b6f9-ca9f309ab792" providerId="ADAL" clId="{8DF28446-124A-4F41-B610-6436FC600B64}" dt="2025-04-09T21:08:57.637" v="782" actId="13926"/>
        <pc:sldMkLst>
          <pc:docMk/>
          <pc:sldMk cId="4255930867" sldId="312"/>
        </pc:sldMkLst>
      </pc:sldChg>
      <pc:sldChg chg="addSp delSp modSp mod">
        <pc:chgData name="Nina Farnese de Assis" userId="23ff3508-8db3-4bae-b6f9-ca9f309ab792" providerId="ADAL" clId="{8DF28446-124A-4F41-B610-6436FC600B64}" dt="2025-04-01T15:46:56.818" v="753" actId="207"/>
        <pc:sldMkLst>
          <pc:docMk/>
          <pc:sldMk cId="2545058314" sldId="314"/>
        </pc:sldMkLst>
      </pc:sldChg>
      <pc:sldChg chg="addSp delSp modSp mod">
        <pc:chgData name="Nina Farnese de Assis" userId="23ff3508-8db3-4bae-b6f9-ca9f309ab792" providerId="ADAL" clId="{8DF28446-124A-4F41-B610-6436FC600B64}" dt="2025-04-01T15:47:02.781" v="755" actId="2711"/>
        <pc:sldMkLst>
          <pc:docMk/>
          <pc:sldMk cId="475194131" sldId="315"/>
        </pc:sldMkLst>
      </pc:sldChg>
      <pc:sldChg chg="addSp delSp modSp mod">
        <pc:chgData name="Nina Farnese de Assis" userId="23ff3508-8db3-4bae-b6f9-ca9f309ab792" providerId="ADAL" clId="{8DF28446-124A-4F41-B610-6436FC600B64}" dt="2025-04-09T21:09:20.174" v="783" actId="13926"/>
        <pc:sldMkLst>
          <pc:docMk/>
          <pc:sldMk cId="2653417325" sldId="317"/>
        </pc:sldMkLst>
      </pc:sldChg>
      <pc:sldChg chg="addSp delSp modSp mod">
        <pc:chgData name="Nina Farnese de Assis" userId="23ff3508-8db3-4bae-b6f9-ca9f309ab792" providerId="ADAL" clId="{8DF28446-124A-4F41-B610-6436FC600B64}" dt="2025-04-09T21:09:30.637" v="784" actId="13926"/>
        <pc:sldMkLst>
          <pc:docMk/>
          <pc:sldMk cId="525515671" sldId="318"/>
        </pc:sldMkLst>
      </pc:sldChg>
      <pc:sldChg chg="addSp delSp modSp mod">
        <pc:chgData name="Nina Farnese de Assis" userId="23ff3508-8db3-4bae-b6f9-ca9f309ab792" providerId="ADAL" clId="{8DF28446-124A-4F41-B610-6436FC600B64}" dt="2025-04-09T21:09:39.937" v="785" actId="13926"/>
        <pc:sldMkLst>
          <pc:docMk/>
          <pc:sldMk cId="305562501" sldId="319"/>
        </pc:sldMkLst>
      </pc:sldChg>
      <pc:sldChg chg="addSp delSp modSp mod">
        <pc:chgData name="Nina Farnese de Assis" userId="23ff3508-8db3-4bae-b6f9-ca9f309ab792" providerId="ADAL" clId="{8DF28446-124A-4F41-B610-6436FC600B64}" dt="2025-04-01T15:47:38.521" v="766" actId="6549"/>
        <pc:sldMkLst>
          <pc:docMk/>
          <pc:sldMk cId="990646231" sldId="320"/>
        </pc:sldMkLst>
      </pc:sldChg>
      <pc:sldChg chg="addSp delSp modSp mod">
        <pc:chgData name="Nina Farnese de Assis" userId="23ff3508-8db3-4bae-b6f9-ca9f309ab792" providerId="ADAL" clId="{8DF28446-124A-4F41-B610-6436FC600B64}" dt="2025-04-09T20:49:05.240" v="778" actId="2711"/>
        <pc:sldMkLst>
          <pc:docMk/>
          <pc:sldMk cId="138843578" sldId="321"/>
        </pc:sldMkLst>
      </pc:sldChg>
      <pc:sldChg chg="addSp delSp modSp mod">
        <pc:chgData name="Nina Farnese de Assis" userId="23ff3508-8db3-4bae-b6f9-ca9f309ab792" providerId="ADAL" clId="{8DF28446-124A-4F41-B610-6436FC600B64}" dt="2025-04-09T21:10:24.119" v="786" actId="13926"/>
        <pc:sldMkLst>
          <pc:docMk/>
          <pc:sldMk cId="3909503598" sldId="322"/>
        </pc:sldMkLst>
      </pc:sldChg>
      <pc:sldChg chg="addSp delSp modSp mod">
        <pc:chgData name="Nina Farnese de Assis" userId="23ff3508-8db3-4bae-b6f9-ca9f309ab792" providerId="ADAL" clId="{8DF28446-124A-4F41-B610-6436FC600B64}" dt="2025-04-01T15:46:47.150" v="750" actId="207"/>
        <pc:sldMkLst>
          <pc:docMk/>
          <pc:sldMk cId="2411719020" sldId="323"/>
        </pc:sldMkLst>
      </pc:sldChg>
      <pc:sldChg chg="addSp delSp modSp mod">
        <pc:chgData name="Nina Farnese de Assis" userId="23ff3508-8db3-4bae-b6f9-ca9f309ab792" providerId="ADAL" clId="{8DF28446-124A-4F41-B610-6436FC600B64}" dt="2025-04-01T15:46:27.024" v="748" actId="207"/>
        <pc:sldMkLst>
          <pc:docMk/>
          <pc:sldMk cId="3929842613" sldId="324"/>
        </pc:sldMkLst>
      </pc:sldChg>
    </pc:docChg>
  </pc:docChgLst>
  <pc:docChgLst>
    <pc:chgData name="Nina Farnese de Assis" userId="23ff3508-8db3-4bae-b6f9-ca9f309ab792" providerId="ADAL" clId="{161F3181-3BFE-416E-8100-A4C56D15A106}"/>
    <pc:docChg chg="undo redo custSel addSld delSld modSld sldOrd">
      <pc:chgData name="Nina Farnese de Assis" userId="23ff3508-8db3-4bae-b6f9-ca9f309ab792" providerId="ADAL" clId="{161F3181-3BFE-416E-8100-A4C56D15A106}" dt="2025-04-11T02:34:33.676" v="3708" actId="47"/>
      <pc:docMkLst>
        <pc:docMk/>
      </pc:docMkLst>
      <pc:sldChg chg="addSp delSp modSp mod">
        <pc:chgData name="Nina Farnese de Assis" userId="23ff3508-8db3-4bae-b6f9-ca9f309ab792" providerId="ADAL" clId="{161F3181-3BFE-416E-8100-A4C56D15A106}" dt="2025-04-11T01:23:50.443" v="188" actId="478"/>
        <pc:sldMkLst>
          <pc:docMk/>
          <pc:sldMk cId="1678913502" sldId="279"/>
        </pc:sldMkLst>
        <pc:spChg chg="add del mod">
          <ac:chgData name="Nina Farnese de Assis" userId="23ff3508-8db3-4bae-b6f9-ca9f309ab792" providerId="ADAL" clId="{161F3181-3BFE-416E-8100-A4C56D15A106}" dt="2025-04-11T01:23:50.443" v="188" actId="478"/>
          <ac:spMkLst>
            <pc:docMk/>
            <pc:sldMk cId="1678913502" sldId="279"/>
            <ac:spMk id="2" creationId="{A2CA85DB-E487-2C3F-E315-D9BDD262BBD5}"/>
          </ac:spMkLst>
        </pc:spChg>
        <pc:spChg chg="add del mod">
          <ac:chgData name="Nina Farnese de Assis" userId="23ff3508-8db3-4bae-b6f9-ca9f309ab792" providerId="ADAL" clId="{161F3181-3BFE-416E-8100-A4C56D15A106}" dt="2025-04-11T01:23:50.443" v="188" actId="478"/>
          <ac:spMkLst>
            <pc:docMk/>
            <pc:sldMk cId="1678913502" sldId="279"/>
            <ac:spMk id="3" creationId="{C0308A25-4851-6F6F-9560-2B1582665A9B}"/>
          </ac:spMkLst>
        </pc:spChg>
        <pc:spChg chg="add mod">
          <ac:chgData name="Nina Farnese de Assis" userId="23ff3508-8db3-4bae-b6f9-ca9f309ab792" providerId="ADAL" clId="{161F3181-3BFE-416E-8100-A4C56D15A106}" dt="2025-04-11T01:23:01.722" v="177" actId="20577"/>
          <ac:spMkLst>
            <pc:docMk/>
            <pc:sldMk cId="1678913502" sldId="279"/>
            <ac:spMk id="4" creationId="{0F1869AB-F334-0259-A553-C8D027684154}"/>
          </ac:spMkLst>
        </pc:spChg>
        <pc:spChg chg="add mod">
          <ac:chgData name="Nina Farnese de Assis" userId="23ff3508-8db3-4bae-b6f9-ca9f309ab792" providerId="ADAL" clId="{161F3181-3BFE-416E-8100-A4C56D15A106}" dt="2025-04-11T01:22:54.378" v="169"/>
          <ac:spMkLst>
            <pc:docMk/>
            <pc:sldMk cId="1678913502" sldId="279"/>
            <ac:spMk id="5" creationId="{726FC7D4-454F-BD6C-7FCE-18B21565E55D}"/>
          </ac:spMkLst>
        </pc:spChg>
        <pc:spChg chg="del mod">
          <ac:chgData name="Nina Farnese de Assis" userId="23ff3508-8db3-4bae-b6f9-ca9f309ab792" providerId="ADAL" clId="{161F3181-3BFE-416E-8100-A4C56D15A106}" dt="2025-04-11T01:22:53.245" v="168" actId="478"/>
          <ac:spMkLst>
            <pc:docMk/>
            <pc:sldMk cId="1678913502" sldId="279"/>
            <ac:spMk id="6" creationId="{651516B5-99CD-C0FF-498C-1C2B8B18C754}"/>
          </ac:spMkLst>
        </pc:spChg>
        <pc:spChg chg="del">
          <ac:chgData name="Nina Farnese de Assis" userId="23ff3508-8db3-4bae-b6f9-ca9f309ab792" providerId="ADAL" clId="{161F3181-3BFE-416E-8100-A4C56D15A106}" dt="2025-04-11T01:22:51.350" v="167" actId="478"/>
          <ac:spMkLst>
            <pc:docMk/>
            <pc:sldMk cId="1678913502" sldId="279"/>
            <ac:spMk id="7" creationId="{692A78D0-783E-7967-2325-5B573E9B0766}"/>
          </ac:spMkLst>
        </pc:spChg>
        <pc:spChg chg="mod">
          <ac:chgData name="Nina Farnese de Assis" userId="23ff3508-8db3-4bae-b6f9-ca9f309ab792" providerId="ADAL" clId="{161F3181-3BFE-416E-8100-A4C56D15A106}" dt="2025-04-11T01:21:26.234" v="32" actId="1036"/>
          <ac:spMkLst>
            <pc:docMk/>
            <pc:sldMk cId="1678913502" sldId="279"/>
            <ac:spMk id="8" creationId="{BF03B5EF-5E9D-C182-BCB1-9BB8091EB4F9}"/>
          </ac:spMkLst>
        </pc:spChg>
      </pc:sldChg>
      <pc:sldChg chg="del">
        <pc:chgData name="Nina Farnese de Assis" userId="23ff3508-8db3-4bae-b6f9-ca9f309ab792" providerId="ADAL" clId="{161F3181-3BFE-416E-8100-A4C56D15A106}" dt="2025-04-11T01:26:59.569" v="358" actId="47"/>
        <pc:sldMkLst>
          <pc:docMk/>
          <pc:sldMk cId="2601816490" sldId="283"/>
        </pc:sldMkLst>
      </pc:sldChg>
      <pc:sldChg chg="del">
        <pc:chgData name="Nina Farnese de Assis" userId="23ff3508-8db3-4bae-b6f9-ca9f309ab792" providerId="ADAL" clId="{161F3181-3BFE-416E-8100-A4C56D15A106}" dt="2025-04-11T01:41:39.681" v="1020" actId="47"/>
        <pc:sldMkLst>
          <pc:docMk/>
          <pc:sldMk cId="4168444431" sldId="290"/>
        </pc:sldMkLst>
      </pc:sldChg>
      <pc:sldChg chg="add del">
        <pc:chgData name="Nina Farnese de Assis" userId="23ff3508-8db3-4bae-b6f9-ca9f309ab792" providerId="ADAL" clId="{161F3181-3BFE-416E-8100-A4C56D15A106}" dt="2025-04-11T01:46:19.520" v="1360" actId="47"/>
        <pc:sldMkLst>
          <pc:docMk/>
          <pc:sldMk cId="3251301014" sldId="292"/>
        </pc:sldMkLst>
      </pc:sldChg>
      <pc:sldChg chg="del">
        <pc:chgData name="Nina Farnese de Assis" userId="23ff3508-8db3-4bae-b6f9-ca9f309ab792" providerId="ADAL" clId="{161F3181-3BFE-416E-8100-A4C56D15A106}" dt="2025-04-11T01:39:52.848" v="978" actId="47"/>
        <pc:sldMkLst>
          <pc:docMk/>
          <pc:sldMk cId="351216625" sldId="297"/>
        </pc:sldMkLst>
      </pc:sldChg>
      <pc:sldChg chg="del">
        <pc:chgData name="Nina Farnese de Assis" userId="23ff3508-8db3-4bae-b6f9-ca9f309ab792" providerId="ADAL" clId="{161F3181-3BFE-416E-8100-A4C56D15A106}" dt="2025-04-11T01:37:55.163" v="900" actId="47"/>
        <pc:sldMkLst>
          <pc:docMk/>
          <pc:sldMk cId="1334426079" sldId="298"/>
        </pc:sldMkLst>
      </pc:sldChg>
      <pc:sldChg chg="del">
        <pc:chgData name="Nina Farnese de Assis" userId="23ff3508-8db3-4bae-b6f9-ca9f309ab792" providerId="ADAL" clId="{161F3181-3BFE-416E-8100-A4C56D15A106}" dt="2025-04-11T01:52:19.413" v="1600" actId="47"/>
        <pc:sldMkLst>
          <pc:docMk/>
          <pc:sldMk cId="2090054976" sldId="307"/>
        </pc:sldMkLst>
      </pc:sldChg>
      <pc:sldChg chg="add del">
        <pc:chgData name="Nina Farnese de Assis" userId="23ff3508-8db3-4bae-b6f9-ca9f309ab792" providerId="ADAL" clId="{161F3181-3BFE-416E-8100-A4C56D15A106}" dt="2025-04-11T02:10:41.217" v="2923" actId="47"/>
        <pc:sldMkLst>
          <pc:docMk/>
          <pc:sldMk cId="1584866960" sldId="308"/>
        </pc:sldMkLst>
      </pc:sldChg>
      <pc:sldChg chg="del">
        <pc:chgData name="Nina Farnese de Assis" userId="23ff3508-8db3-4bae-b6f9-ca9f309ab792" providerId="ADAL" clId="{161F3181-3BFE-416E-8100-A4C56D15A106}" dt="2025-04-11T02:13:20.857" v="2964" actId="47"/>
        <pc:sldMkLst>
          <pc:docMk/>
          <pc:sldMk cId="1683050170" sldId="309"/>
        </pc:sldMkLst>
      </pc:sldChg>
      <pc:sldChg chg="del">
        <pc:chgData name="Nina Farnese de Assis" userId="23ff3508-8db3-4bae-b6f9-ca9f309ab792" providerId="ADAL" clId="{161F3181-3BFE-416E-8100-A4C56D15A106}" dt="2025-04-11T02:06:59.618" v="2435" actId="47"/>
        <pc:sldMkLst>
          <pc:docMk/>
          <pc:sldMk cId="1404705815" sldId="311"/>
        </pc:sldMkLst>
      </pc:sldChg>
      <pc:sldChg chg="del">
        <pc:chgData name="Nina Farnese de Assis" userId="23ff3508-8db3-4bae-b6f9-ca9f309ab792" providerId="ADAL" clId="{161F3181-3BFE-416E-8100-A4C56D15A106}" dt="2025-04-11T02:15:00.603" v="2989" actId="47"/>
        <pc:sldMkLst>
          <pc:docMk/>
          <pc:sldMk cId="4255930867" sldId="312"/>
        </pc:sldMkLst>
      </pc:sldChg>
      <pc:sldChg chg="del">
        <pc:chgData name="Nina Farnese de Assis" userId="23ff3508-8db3-4bae-b6f9-ca9f309ab792" providerId="ADAL" clId="{161F3181-3BFE-416E-8100-A4C56D15A106}" dt="2025-04-11T02:26:16.710" v="3156" actId="47"/>
        <pc:sldMkLst>
          <pc:docMk/>
          <pc:sldMk cId="2545058314" sldId="314"/>
        </pc:sldMkLst>
      </pc:sldChg>
      <pc:sldChg chg="del">
        <pc:chgData name="Nina Farnese de Assis" userId="23ff3508-8db3-4bae-b6f9-ca9f309ab792" providerId="ADAL" clId="{161F3181-3BFE-416E-8100-A4C56D15A106}" dt="2025-04-11T02:23:03.209" v="2990" actId="47"/>
        <pc:sldMkLst>
          <pc:docMk/>
          <pc:sldMk cId="475194131" sldId="315"/>
        </pc:sldMkLst>
      </pc:sldChg>
      <pc:sldChg chg="del">
        <pc:chgData name="Nina Farnese de Assis" userId="23ff3508-8db3-4bae-b6f9-ca9f309ab792" providerId="ADAL" clId="{161F3181-3BFE-416E-8100-A4C56D15A106}" dt="2025-04-11T02:28:03.643" v="3350" actId="47"/>
        <pc:sldMkLst>
          <pc:docMk/>
          <pc:sldMk cId="2653417325" sldId="317"/>
        </pc:sldMkLst>
      </pc:sldChg>
      <pc:sldChg chg="del">
        <pc:chgData name="Nina Farnese de Assis" userId="23ff3508-8db3-4bae-b6f9-ca9f309ab792" providerId="ADAL" clId="{161F3181-3BFE-416E-8100-A4C56D15A106}" dt="2025-04-11T02:30:42.470" v="3559" actId="47"/>
        <pc:sldMkLst>
          <pc:docMk/>
          <pc:sldMk cId="525515671" sldId="318"/>
        </pc:sldMkLst>
      </pc:sldChg>
      <pc:sldChg chg="del">
        <pc:chgData name="Nina Farnese de Assis" userId="23ff3508-8db3-4bae-b6f9-ca9f309ab792" providerId="ADAL" clId="{161F3181-3BFE-416E-8100-A4C56D15A106}" dt="2025-04-11T02:31:43.671" v="3617" actId="47"/>
        <pc:sldMkLst>
          <pc:docMk/>
          <pc:sldMk cId="305562501" sldId="319"/>
        </pc:sldMkLst>
      </pc:sldChg>
      <pc:sldChg chg="del">
        <pc:chgData name="Nina Farnese de Assis" userId="23ff3508-8db3-4bae-b6f9-ca9f309ab792" providerId="ADAL" clId="{161F3181-3BFE-416E-8100-A4C56D15A106}" dt="2025-04-11T02:33:15.071" v="3649" actId="47"/>
        <pc:sldMkLst>
          <pc:docMk/>
          <pc:sldMk cId="990646231" sldId="320"/>
        </pc:sldMkLst>
      </pc:sldChg>
      <pc:sldChg chg="del">
        <pc:chgData name="Nina Farnese de Assis" userId="23ff3508-8db3-4bae-b6f9-ca9f309ab792" providerId="ADAL" clId="{161F3181-3BFE-416E-8100-A4C56D15A106}" dt="2025-04-11T02:33:32.391" v="3671" actId="47"/>
        <pc:sldMkLst>
          <pc:docMk/>
          <pc:sldMk cId="138843578" sldId="321"/>
        </pc:sldMkLst>
      </pc:sldChg>
      <pc:sldChg chg="del">
        <pc:chgData name="Nina Farnese de Assis" userId="23ff3508-8db3-4bae-b6f9-ca9f309ab792" providerId="ADAL" clId="{161F3181-3BFE-416E-8100-A4C56D15A106}" dt="2025-04-11T02:34:33.676" v="3708" actId="47"/>
        <pc:sldMkLst>
          <pc:docMk/>
          <pc:sldMk cId="3909503598" sldId="322"/>
        </pc:sldMkLst>
      </pc:sldChg>
      <pc:sldChg chg="del">
        <pc:chgData name="Nina Farnese de Assis" userId="23ff3508-8db3-4bae-b6f9-ca9f309ab792" providerId="ADAL" clId="{161F3181-3BFE-416E-8100-A4C56D15A106}" dt="2025-04-11T02:14:57.073" v="2988" actId="47"/>
        <pc:sldMkLst>
          <pc:docMk/>
          <pc:sldMk cId="2411719020" sldId="323"/>
        </pc:sldMkLst>
      </pc:sldChg>
      <pc:sldChg chg="del">
        <pc:chgData name="Nina Farnese de Assis" userId="23ff3508-8db3-4bae-b6f9-ca9f309ab792" providerId="ADAL" clId="{161F3181-3BFE-416E-8100-A4C56D15A106}" dt="2025-04-11T02:12:46.254" v="2958" actId="47"/>
        <pc:sldMkLst>
          <pc:docMk/>
          <pc:sldMk cId="3929842613" sldId="324"/>
        </pc:sldMkLst>
      </pc:sldChg>
      <pc:sldChg chg="delSp modSp add mod">
        <pc:chgData name="Nina Farnese de Assis" userId="23ff3508-8db3-4bae-b6f9-ca9f309ab792" providerId="ADAL" clId="{161F3181-3BFE-416E-8100-A4C56D15A106}" dt="2025-04-11T01:24:21.357" v="308" actId="478"/>
        <pc:sldMkLst>
          <pc:docMk/>
          <pc:sldMk cId="1867885385" sldId="325"/>
        </pc:sldMkLst>
        <pc:spChg chg="mod">
          <ac:chgData name="Nina Farnese de Assis" userId="23ff3508-8db3-4bae-b6f9-ca9f309ab792" providerId="ADAL" clId="{161F3181-3BFE-416E-8100-A4C56D15A106}" dt="2025-04-11T01:24:15.525" v="306" actId="1035"/>
          <ac:spMkLst>
            <pc:docMk/>
            <pc:sldMk cId="1867885385" sldId="325"/>
            <ac:spMk id="2" creationId="{D09EC343-E855-A863-70AF-EECA301C69C1}"/>
          </ac:spMkLst>
        </pc:spChg>
        <pc:spChg chg="mod">
          <ac:chgData name="Nina Farnese de Assis" userId="23ff3508-8db3-4bae-b6f9-ca9f309ab792" providerId="ADAL" clId="{161F3181-3BFE-416E-8100-A4C56D15A106}" dt="2025-04-11T01:24:15.525" v="306" actId="1035"/>
          <ac:spMkLst>
            <pc:docMk/>
            <pc:sldMk cId="1867885385" sldId="325"/>
            <ac:spMk id="3" creationId="{CFFF5A15-AEC6-0C2C-B519-8997F87D1AE2}"/>
          </ac:spMkLst>
        </pc:spChg>
        <pc:spChg chg="del">
          <ac:chgData name="Nina Farnese de Assis" userId="23ff3508-8db3-4bae-b6f9-ca9f309ab792" providerId="ADAL" clId="{161F3181-3BFE-416E-8100-A4C56D15A106}" dt="2025-04-11T01:24:19.733" v="307" actId="478"/>
          <ac:spMkLst>
            <pc:docMk/>
            <pc:sldMk cId="1867885385" sldId="325"/>
            <ac:spMk id="4" creationId="{F07D43C6-EEA3-96DD-BA1C-E0FF0A77F453}"/>
          </ac:spMkLst>
        </pc:spChg>
        <pc:spChg chg="del">
          <ac:chgData name="Nina Farnese de Assis" userId="23ff3508-8db3-4bae-b6f9-ca9f309ab792" providerId="ADAL" clId="{161F3181-3BFE-416E-8100-A4C56D15A106}" dt="2025-04-11T01:24:21.357" v="308" actId="478"/>
          <ac:spMkLst>
            <pc:docMk/>
            <pc:sldMk cId="1867885385" sldId="325"/>
            <ac:spMk id="5" creationId="{554DCAEC-7CEE-4670-83EF-E856FAAC07E2}"/>
          </ac:spMkLst>
        </pc:spChg>
        <pc:spChg chg="del">
          <ac:chgData name="Nina Farnese de Assis" userId="23ff3508-8db3-4bae-b6f9-ca9f309ab792" providerId="ADAL" clId="{161F3181-3BFE-416E-8100-A4C56D15A106}" dt="2025-04-11T01:23:56.472" v="189" actId="478"/>
          <ac:spMkLst>
            <pc:docMk/>
            <pc:sldMk cId="1867885385" sldId="325"/>
            <ac:spMk id="8" creationId="{E24C78AA-B9B7-00B5-64B1-9E8727325FF7}"/>
          </ac:spMkLst>
        </pc:spChg>
      </pc:sldChg>
      <pc:sldChg chg="addSp delSp modSp add mod">
        <pc:chgData name="Nina Farnese de Assis" userId="23ff3508-8db3-4bae-b6f9-ca9f309ab792" providerId="ADAL" clId="{161F3181-3BFE-416E-8100-A4C56D15A106}" dt="2025-04-11T01:39:43.401" v="977" actId="20577"/>
        <pc:sldMkLst>
          <pc:docMk/>
          <pc:sldMk cId="2650558573" sldId="326"/>
        </pc:sldMkLst>
        <pc:spChg chg="mod">
          <ac:chgData name="Nina Farnese de Assis" userId="23ff3508-8db3-4bae-b6f9-ca9f309ab792" providerId="ADAL" clId="{161F3181-3BFE-416E-8100-A4C56D15A106}" dt="2025-04-11T01:26:30.888" v="355" actId="6549"/>
          <ac:spMkLst>
            <pc:docMk/>
            <pc:sldMk cId="2650558573" sldId="326"/>
            <ac:spMk id="2" creationId="{33931D4C-0439-A8E9-15DB-954858DFFCCA}"/>
          </ac:spMkLst>
        </pc:spChg>
        <pc:spChg chg="mod">
          <ac:chgData name="Nina Farnese de Assis" userId="23ff3508-8db3-4bae-b6f9-ca9f309ab792" providerId="ADAL" clId="{161F3181-3BFE-416E-8100-A4C56D15A106}" dt="2025-04-11T01:25:34.299" v="343"/>
          <ac:spMkLst>
            <pc:docMk/>
            <pc:sldMk cId="2650558573" sldId="326"/>
            <ac:spMk id="5" creationId="{7CA38DE2-E697-3A72-5AB5-592B8975C642}"/>
          </ac:spMkLst>
        </pc:spChg>
        <pc:spChg chg="mod">
          <ac:chgData name="Nina Farnese de Assis" userId="23ff3508-8db3-4bae-b6f9-ca9f309ab792" providerId="ADAL" clId="{161F3181-3BFE-416E-8100-A4C56D15A106}" dt="2025-04-11T01:25:34.299" v="343"/>
          <ac:spMkLst>
            <pc:docMk/>
            <pc:sldMk cId="2650558573" sldId="326"/>
            <ac:spMk id="6" creationId="{C2D6B13B-ED25-20D8-22D3-113A192B3A9A}"/>
          </ac:spMkLst>
        </pc:spChg>
        <pc:spChg chg="add mod">
          <ac:chgData name="Nina Farnese de Assis" userId="23ff3508-8db3-4bae-b6f9-ca9f309ab792" providerId="ADAL" clId="{161F3181-3BFE-416E-8100-A4C56D15A106}" dt="2025-04-11T01:32:34.619" v="467" actId="20577"/>
          <ac:spMkLst>
            <pc:docMk/>
            <pc:sldMk cId="2650558573" sldId="326"/>
            <ac:spMk id="7" creationId="{7B8400DA-0E25-7FD9-4AD1-FED744B3BF55}"/>
          </ac:spMkLst>
        </pc:spChg>
        <pc:spChg chg="mod">
          <ac:chgData name="Nina Farnese de Assis" userId="23ff3508-8db3-4bae-b6f9-ca9f309ab792" providerId="ADAL" clId="{161F3181-3BFE-416E-8100-A4C56D15A106}" dt="2025-04-11T01:25:34.299" v="343"/>
          <ac:spMkLst>
            <pc:docMk/>
            <pc:sldMk cId="2650558573" sldId="326"/>
            <ac:spMk id="9" creationId="{19853267-4944-869A-A985-71D9B28BB1FD}"/>
          </ac:spMkLst>
        </pc:spChg>
        <pc:spChg chg="mod">
          <ac:chgData name="Nina Farnese de Assis" userId="23ff3508-8db3-4bae-b6f9-ca9f309ab792" providerId="ADAL" clId="{161F3181-3BFE-416E-8100-A4C56D15A106}" dt="2025-04-11T01:25:34.299" v="343"/>
          <ac:spMkLst>
            <pc:docMk/>
            <pc:sldMk cId="2650558573" sldId="326"/>
            <ac:spMk id="10" creationId="{B5009EC7-96E8-8409-736F-AE5220059187}"/>
          </ac:spMkLst>
        </pc:spChg>
        <pc:spChg chg="add mod">
          <ac:chgData name="Nina Farnese de Assis" userId="23ff3508-8db3-4bae-b6f9-ca9f309ab792" providerId="ADAL" clId="{161F3181-3BFE-416E-8100-A4C56D15A106}" dt="2025-04-11T01:26:36.135" v="356" actId="164"/>
          <ac:spMkLst>
            <pc:docMk/>
            <pc:sldMk cId="2650558573" sldId="326"/>
            <ac:spMk id="11" creationId="{39396379-AA0D-D719-2C3A-A9D12B78AF84}"/>
          </ac:spMkLst>
        </pc:spChg>
        <pc:spChg chg="mod">
          <ac:chgData name="Nina Farnese de Assis" userId="23ff3508-8db3-4bae-b6f9-ca9f309ab792" providerId="ADAL" clId="{161F3181-3BFE-416E-8100-A4C56D15A106}" dt="2025-04-11T01:30:40.613" v="445" actId="20577"/>
          <ac:spMkLst>
            <pc:docMk/>
            <pc:sldMk cId="2650558573" sldId="326"/>
            <ac:spMk id="13" creationId="{91CD53DB-94B7-937F-08DD-F11D9E720F75}"/>
          </ac:spMkLst>
        </pc:spChg>
        <pc:spChg chg="mod">
          <ac:chgData name="Nina Farnese de Assis" userId="23ff3508-8db3-4bae-b6f9-ca9f309ab792" providerId="ADAL" clId="{161F3181-3BFE-416E-8100-A4C56D15A106}" dt="2025-04-11T01:25:34.299" v="343"/>
          <ac:spMkLst>
            <pc:docMk/>
            <pc:sldMk cId="2650558573" sldId="326"/>
            <ac:spMk id="14" creationId="{A45D1DF4-2FEC-E684-7621-B890C91968E1}"/>
          </ac:spMkLst>
        </pc:spChg>
        <pc:spChg chg="add mod">
          <ac:chgData name="Nina Farnese de Assis" userId="23ff3508-8db3-4bae-b6f9-ca9f309ab792" providerId="ADAL" clId="{161F3181-3BFE-416E-8100-A4C56D15A106}" dt="2025-04-11T01:32:24.562" v="454" actId="20577"/>
          <ac:spMkLst>
            <pc:docMk/>
            <pc:sldMk cId="2650558573" sldId="326"/>
            <ac:spMk id="15" creationId="{D563986A-2550-C83A-5331-F103FAE29036}"/>
          </ac:spMkLst>
        </pc:spChg>
        <pc:spChg chg="add mod">
          <ac:chgData name="Nina Farnese de Assis" userId="23ff3508-8db3-4bae-b6f9-ca9f309ab792" providerId="ADAL" clId="{161F3181-3BFE-416E-8100-A4C56D15A106}" dt="2025-04-11T01:39:43.401" v="977" actId="20577"/>
          <ac:spMkLst>
            <pc:docMk/>
            <pc:sldMk cId="2650558573" sldId="326"/>
            <ac:spMk id="19" creationId="{65F6F8DA-C252-46A1-CF38-C91CC0542D80}"/>
          </ac:spMkLst>
        </pc:spChg>
        <pc:spChg chg="add mod">
          <ac:chgData name="Nina Farnese de Assis" userId="23ff3508-8db3-4bae-b6f9-ca9f309ab792" providerId="ADAL" clId="{161F3181-3BFE-416E-8100-A4C56D15A106}" dt="2025-04-11T01:28:11.914" v="405" actId="164"/>
          <ac:spMkLst>
            <pc:docMk/>
            <pc:sldMk cId="2650558573" sldId="326"/>
            <ac:spMk id="20" creationId="{1CED8F60-8F28-DED5-2616-C626AF1839A5}"/>
          </ac:spMkLst>
        </pc:spChg>
        <pc:spChg chg="add mod">
          <ac:chgData name="Nina Farnese de Assis" userId="23ff3508-8db3-4bae-b6f9-ca9f309ab792" providerId="ADAL" clId="{161F3181-3BFE-416E-8100-A4C56D15A106}" dt="2025-04-11T01:35:25.727" v="736" actId="108"/>
          <ac:spMkLst>
            <pc:docMk/>
            <pc:sldMk cId="2650558573" sldId="326"/>
            <ac:spMk id="21" creationId="{CD0C1B5C-445A-F288-8BFA-268256432271}"/>
          </ac:spMkLst>
        </pc:spChg>
        <pc:spChg chg="mod">
          <ac:chgData name="Nina Farnese de Assis" userId="23ff3508-8db3-4bae-b6f9-ca9f309ab792" providerId="ADAL" clId="{161F3181-3BFE-416E-8100-A4C56D15A106}" dt="2025-04-11T01:37:13.053" v="893" actId="20577"/>
          <ac:spMkLst>
            <pc:docMk/>
            <pc:sldMk cId="2650558573" sldId="326"/>
            <ac:spMk id="23" creationId="{B24BD4BE-0B4D-73EA-E985-682F7084D66D}"/>
          </ac:spMkLst>
        </pc:spChg>
        <pc:spChg chg="mod">
          <ac:chgData name="Nina Farnese de Assis" userId="23ff3508-8db3-4bae-b6f9-ca9f309ab792" providerId="ADAL" clId="{161F3181-3BFE-416E-8100-A4C56D15A106}" dt="2025-04-11T01:27:12.816" v="392"/>
          <ac:spMkLst>
            <pc:docMk/>
            <pc:sldMk cId="2650558573" sldId="326"/>
            <ac:spMk id="24" creationId="{816E111D-ADEA-DB1C-E2BF-E72DAB31DA93}"/>
          </ac:spMkLst>
        </pc:spChg>
        <pc:spChg chg="mod">
          <ac:chgData name="Nina Farnese de Assis" userId="23ff3508-8db3-4bae-b6f9-ca9f309ab792" providerId="ADAL" clId="{161F3181-3BFE-416E-8100-A4C56D15A106}" dt="2025-04-11T01:37:07.365" v="889" actId="20577"/>
          <ac:spMkLst>
            <pc:docMk/>
            <pc:sldMk cId="2650558573" sldId="326"/>
            <ac:spMk id="26" creationId="{A5D706CA-0346-C9A4-D1E7-9F34354B7D78}"/>
          </ac:spMkLst>
        </pc:spChg>
        <pc:spChg chg="mod">
          <ac:chgData name="Nina Farnese de Assis" userId="23ff3508-8db3-4bae-b6f9-ca9f309ab792" providerId="ADAL" clId="{161F3181-3BFE-416E-8100-A4C56D15A106}" dt="2025-04-11T01:27:12.816" v="392"/>
          <ac:spMkLst>
            <pc:docMk/>
            <pc:sldMk cId="2650558573" sldId="326"/>
            <ac:spMk id="27" creationId="{3B63042D-0D25-DB56-EE22-6953C15E31E1}"/>
          </ac:spMkLst>
        </pc:spChg>
        <pc:spChg chg="mod">
          <ac:chgData name="Nina Farnese de Assis" userId="23ff3508-8db3-4bae-b6f9-ca9f309ab792" providerId="ADAL" clId="{161F3181-3BFE-416E-8100-A4C56D15A106}" dt="2025-04-11T01:37:03.961" v="887" actId="20577"/>
          <ac:spMkLst>
            <pc:docMk/>
            <pc:sldMk cId="2650558573" sldId="326"/>
            <ac:spMk id="29" creationId="{31FEADCD-F9DA-B288-EDF7-DC9024FF6CDC}"/>
          </ac:spMkLst>
        </pc:spChg>
        <pc:spChg chg="mod">
          <ac:chgData name="Nina Farnese de Assis" userId="23ff3508-8db3-4bae-b6f9-ca9f309ab792" providerId="ADAL" clId="{161F3181-3BFE-416E-8100-A4C56D15A106}" dt="2025-04-11T01:27:12.816" v="392"/>
          <ac:spMkLst>
            <pc:docMk/>
            <pc:sldMk cId="2650558573" sldId="326"/>
            <ac:spMk id="30" creationId="{961FE390-7A90-62E3-A3E9-EA69268D9970}"/>
          </ac:spMkLst>
        </pc:spChg>
        <pc:spChg chg="mod">
          <ac:chgData name="Nina Farnese de Assis" userId="23ff3508-8db3-4bae-b6f9-ca9f309ab792" providerId="ADAL" clId="{161F3181-3BFE-416E-8100-A4C56D15A106}" dt="2025-04-11T01:33:17.784" v="495" actId="13926"/>
          <ac:spMkLst>
            <pc:docMk/>
            <pc:sldMk cId="2650558573" sldId="326"/>
            <ac:spMk id="36" creationId="{45AA5A82-2663-9236-A720-EAA51BBCDA8C}"/>
          </ac:spMkLst>
        </pc:spChg>
        <pc:spChg chg="mod">
          <ac:chgData name="Nina Farnese de Assis" userId="23ff3508-8db3-4bae-b6f9-ca9f309ab792" providerId="ADAL" clId="{161F3181-3BFE-416E-8100-A4C56D15A106}" dt="2025-04-11T01:32:53.453" v="471" actId="20577"/>
          <ac:spMkLst>
            <pc:docMk/>
            <pc:sldMk cId="2650558573" sldId="326"/>
            <ac:spMk id="37" creationId="{FCCF0137-E7DD-DA7D-F637-3BFA7EF569D4}"/>
          </ac:spMkLst>
        </pc:spChg>
        <pc:spChg chg="mod">
          <ac:chgData name="Nina Farnese de Assis" userId="23ff3508-8db3-4bae-b6f9-ca9f309ab792" providerId="ADAL" clId="{161F3181-3BFE-416E-8100-A4C56D15A106}" dt="2025-04-11T01:32:45.618" v="468"/>
          <ac:spMkLst>
            <pc:docMk/>
            <pc:sldMk cId="2650558573" sldId="326"/>
            <ac:spMk id="38" creationId="{F55F4A42-5E2B-0F19-805D-29CBF6145F58}"/>
          </ac:spMkLst>
        </pc:spChg>
        <pc:spChg chg="mod">
          <ac:chgData name="Nina Farnese de Assis" userId="23ff3508-8db3-4bae-b6f9-ca9f309ab792" providerId="ADAL" clId="{161F3181-3BFE-416E-8100-A4C56D15A106}" dt="2025-04-11T01:36:40.965" v="883" actId="20577"/>
          <ac:spMkLst>
            <pc:docMk/>
            <pc:sldMk cId="2650558573" sldId="326"/>
            <ac:spMk id="40" creationId="{C5612873-BE84-C85D-27E4-020C8A8D06A1}"/>
          </ac:spMkLst>
        </pc:spChg>
        <pc:spChg chg="mod">
          <ac:chgData name="Nina Farnese de Assis" userId="23ff3508-8db3-4bae-b6f9-ca9f309ab792" providerId="ADAL" clId="{161F3181-3BFE-416E-8100-A4C56D15A106}" dt="2025-04-11T01:37:09.875" v="891" actId="20577"/>
          <ac:spMkLst>
            <pc:docMk/>
            <pc:sldMk cId="2650558573" sldId="326"/>
            <ac:spMk id="42" creationId="{FCF4EE94-BE37-C7C6-1437-A84E0550112E}"/>
          </ac:spMkLst>
        </pc:spChg>
        <pc:spChg chg="mod">
          <ac:chgData name="Nina Farnese de Assis" userId="23ff3508-8db3-4bae-b6f9-ca9f309ab792" providerId="ADAL" clId="{161F3181-3BFE-416E-8100-A4C56D15A106}" dt="2025-04-11T01:35:43.371" v="738"/>
          <ac:spMkLst>
            <pc:docMk/>
            <pc:sldMk cId="2650558573" sldId="326"/>
            <ac:spMk id="43" creationId="{CB534398-94AC-123A-54FC-6B4D38DE8A0A}"/>
          </ac:spMkLst>
        </pc:spChg>
        <pc:grpChg chg="mod">
          <ac:chgData name="Nina Farnese de Assis" userId="23ff3508-8db3-4bae-b6f9-ca9f309ab792" providerId="ADAL" clId="{161F3181-3BFE-416E-8100-A4C56D15A106}" dt="2025-04-11T01:26:19.904" v="348" actId="164"/>
          <ac:grpSpMkLst>
            <pc:docMk/>
            <pc:sldMk cId="2650558573" sldId="326"/>
            <ac:grpSpMk id="4" creationId="{EBB92943-17BA-2DC7-CA09-DB21C61AC67E}"/>
          </ac:grpSpMkLst>
        </pc:grpChg>
        <pc:grpChg chg="mod">
          <ac:chgData name="Nina Farnese de Assis" userId="23ff3508-8db3-4bae-b6f9-ca9f309ab792" providerId="ADAL" clId="{161F3181-3BFE-416E-8100-A4C56D15A106}" dt="2025-04-11T01:26:36.135" v="356" actId="164"/>
          <ac:grpSpMkLst>
            <pc:docMk/>
            <pc:sldMk cId="2650558573" sldId="326"/>
            <ac:grpSpMk id="8" creationId="{CD9DBBE4-D110-9835-64A7-F1F356885B0B}"/>
          </ac:grpSpMkLst>
        </pc:grpChg>
        <pc:grpChg chg="add mod">
          <ac:chgData name="Nina Farnese de Assis" userId="23ff3508-8db3-4bae-b6f9-ca9f309ab792" providerId="ADAL" clId="{161F3181-3BFE-416E-8100-A4C56D15A106}" dt="2025-04-11T01:26:40.690" v="357" actId="164"/>
          <ac:grpSpMkLst>
            <pc:docMk/>
            <pc:sldMk cId="2650558573" sldId="326"/>
            <ac:grpSpMk id="12" creationId="{17343FB6-088C-FE9E-7F1E-539D33FEEACE}"/>
          </ac:grpSpMkLst>
        </pc:grpChg>
        <pc:grpChg chg="add mod">
          <ac:chgData name="Nina Farnese de Assis" userId="23ff3508-8db3-4bae-b6f9-ca9f309ab792" providerId="ADAL" clId="{161F3181-3BFE-416E-8100-A4C56D15A106}" dt="2025-04-11T01:37:38.644" v="898" actId="14100"/>
          <ac:grpSpMkLst>
            <pc:docMk/>
            <pc:sldMk cId="2650558573" sldId="326"/>
            <ac:grpSpMk id="16" creationId="{EE8A1E50-6239-B68E-C4EA-2CE61009433A}"/>
          </ac:grpSpMkLst>
        </pc:grpChg>
        <pc:grpChg chg="add del mod">
          <ac:chgData name="Nina Farnese de Assis" userId="23ff3508-8db3-4bae-b6f9-ca9f309ab792" providerId="ADAL" clId="{161F3181-3BFE-416E-8100-A4C56D15A106}" dt="2025-04-11T01:30:44.213" v="446" actId="478"/>
          <ac:grpSpMkLst>
            <pc:docMk/>
            <pc:sldMk cId="2650558573" sldId="326"/>
            <ac:grpSpMk id="17" creationId="{157606D2-AF0D-0FC5-4619-F9EAE204E53C}"/>
          </ac:grpSpMkLst>
        </pc:grpChg>
        <pc:grpChg chg="add mod">
          <ac:chgData name="Nina Farnese de Assis" userId="23ff3508-8db3-4bae-b6f9-ca9f309ab792" providerId="ADAL" clId="{161F3181-3BFE-416E-8100-A4C56D15A106}" dt="2025-04-11T01:37:30.343" v="897" actId="465"/>
          <ac:grpSpMkLst>
            <pc:docMk/>
            <pc:sldMk cId="2650558573" sldId="326"/>
            <ac:grpSpMk id="18" creationId="{F2CA688C-549E-C4FA-7586-E967F3220BE0}"/>
          </ac:grpSpMkLst>
        </pc:grpChg>
        <pc:grpChg chg="mod">
          <ac:chgData name="Nina Farnese de Assis" userId="23ff3508-8db3-4bae-b6f9-ca9f309ab792" providerId="ADAL" clId="{161F3181-3BFE-416E-8100-A4C56D15A106}" dt="2025-04-11T01:28:07.278" v="404" actId="164"/>
          <ac:grpSpMkLst>
            <pc:docMk/>
            <pc:sldMk cId="2650558573" sldId="326"/>
            <ac:grpSpMk id="22" creationId="{7906DE1A-C3A7-2F74-2515-5F3D611E434A}"/>
          </ac:grpSpMkLst>
        </pc:grpChg>
        <pc:grpChg chg="add mod">
          <ac:chgData name="Nina Farnese de Assis" userId="23ff3508-8db3-4bae-b6f9-ca9f309ab792" providerId="ADAL" clId="{161F3181-3BFE-416E-8100-A4C56D15A106}" dt="2025-04-11T01:28:11.914" v="405" actId="164"/>
          <ac:grpSpMkLst>
            <pc:docMk/>
            <pc:sldMk cId="2650558573" sldId="326"/>
            <ac:grpSpMk id="25" creationId="{AD568233-9856-76E9-85DB-CFCC1DD53A70}"/>
          </ac:grpSpMkLst>
        </pc:grpChg>
        <pc:grpChg chg="mod">
          <ac:chgData name="Nina Farnese de Assis" userId="23ff3508-8db3-4bae-b6f9-ca9f309ab792" providerId="ADAL" clId="{161F3181-3BFE-416E-8100-A4C56D15A106}" dt="2025-04-11T01:28:17.586" v="406" actId="164"/>
          <ac:grpSpMkLst>
            <pc:docMk/>
            <pc:sldMk cId="2650558573" sldId="326"/>
            <ac:grpSpMk id="28" creationId="{D7ECBF4A-859B-0671-BFC5-7EC749CFC4E1}"/>
          </ac:grpSpMkLst>
        </pc:grpChg>
        <pc:grpChg chg="add mod">
          <ac:chgData name="Nina Farnese de Assis" userId="23ff3508-8db3-4bae-b6f9-ca9f309ab792" providerId="ADAL" clId="{161F3181-3BFE-416E-8100-A4C56D15A106}" dt="2025-04-11T01:37:29.016" v="896" actId="552"/>
          <ac:grpSpMkLst>
            <pc:docMk/>
            <pc:sldMk cId="2650558573" sldId="326"/>
            <ac:grpSpMk id="31" creationId="{C78C6BBC-2FD4-C393-70C4-2C5097C70B21}"/>
          </ac:grpSpMkLst>
        </pc:grpChg>
        <pc:grpChg chg="add mod">
          <ac:chgData name="Nina Farnese de Assis" userId="23ff3508-8db3-4bae-b6f9-ca9f309ab792" providerId="ADAL" clId="{161F3181-3BFE-416E-8100-A4C56D15A106}" dt="2025-04-11T01:37:30.343" v="897" actId="465"/>
          <ac:grpSpMkLst>
            <pc:docMk/>
            <pc:sldMk cId="2650558573" sldId="326"/>
            <ac:grpSpMk id="32" creationId="{019387BD-4D10-70DF-12BC-FB416DE69F0A}"/>
          </ac:grpSpMkLst>
        </pc:grpChg>
        <pc:grpChg chg="add mod">
          <ac:chgData name="Nina Farnese de Assis" userId="23ff3508-8db3-4bae-b6f9-ca9f309ab792" providerId="ADAL" clId="{161F3181-3BFE-416E-8100-A4C56D15A106}" dt="2025-04-11T01:37:43.985" v="899" actId="14100"/>
          <ac:grpSpMkLst>
            <pc:docMk/>
            <pc:sldMk cId="2650558573" sldId="326"/>
            <ac:grpSpMk id="33" creationId="{A91BE903-70E4-A839-0AD8-AB794537AA1C}"/>
          </ac:grpSpMkLst>
        </pc:grpChg>
        <pc:grpChg chg="add mod">
          <ac:chgData name="Nina Farnese de Assis" userId="23ff3508-8db3-4bae-b6f9-ca9f309ab792" providerId="ADAL" clId="{161F3181-3BFE-416E-8100-A4C56D15A106}" dt="2025-04-11T01:37:30.343" v="897" actId="465"/>
          <ac:grpSpMkLst>
            <pc:docMk/>
            <pc:sldMk cId="2650558573" sldId="326"/>
            <ac:grpSpMk id="34" creationId="{B436C3D0-C048-DCEA-91D2-F7A9C4934D12}"/>
          </ac:grpSpMkLst>
        </pc:grpChg>
        <pc:grpChg chg="mod">
          <ac:chgData name="Nina Farnese de Assis" userId="23ff3508-8db3-4bae-b6f9-ca9f309ab792" providerId="ADAL" clId="{161F3181-3BFE-416E-8100-A4C56D15A106}" dt="2025-04-11T01:32:45.618" v="468"/>
          <ac:grpSpMkLst>
            <pc:docMk/>
            <pc:sldMk cId="2650558573" sldId="326"/>
            <ac:grpSpMk id="35" creationId="{344B7277-77D3-450F-6CDE-1CECA9DFDA4F}"/>
          </ac:grpSpMkLst>
        </pc:grpChg>
        <pc:grpChg chg="add mod">
          <ac:chgData name="Nina Farnese de Assis" userId="23ff3508-8db3-4bae-b6f9-ca9f309ab792" providerId="ADAL" clId="{161F3181-3BFE-416E-8100-A4C56D15A106}" dt="2025-04-11T01:37:30.343" v="897" actId="465"/>
          <ac:grpSpMkLst>
            <pc:docMk/>
            <pc:sldMk cId="2650558573" sldId="326"/>
            <ac:grpSpMk id="39" creationId="{8E1F3B06-7555-F3CE-3EA7-0C7E530940AD}"/>
          </ac:grpSpMkLst>
        </pc:grpChg>
        <pc:grpChg chg="mod">
          <ac:chgData name="Nina Farnese de Assis" userId="23ff3508-8db3-4bae-b6f9-ca9f309ab792" providerId="ADAL" clId="{161F3181-3BFE-416E-8100-A4C56D15A106}" dt="2025-04-11T01:35:43.371" v="738"/>
          <ac:grpSpMkLst>
            <pc:docMk/>
            <pc:sldMk cId="2650558573" sldId="326"/>
            <ac:grpSpMk id="41" creationId="{F9A99FD8-13D4-0974-12CC-322E1009E209}"/>
          </ac:grpSpMkLst>
        </pc:grpChg>
      </pc:sldChg>
      <pc:sldChg chg="addSp delSp modSp add mod ord">
        <pc:chgData name="Nina Farnese de Assis" userId="23ff3508-8db3-4bae-b6f9-ca9f309ab792" providerId="ADAL" clId="{161F3181-3BFE-416E-8100-A4C56D15A106}" dt="2025-04-11T01:44:22.712" v="1294" actId="478"/>
        <pc:sldMkLst>
          <pc:docMk/>
          <pc:sldMk cId="1972842148" sldId="327"/>
        </pc:sldMkLst>
        <pc:spChg chg="mod">
          <ac:chgData name="Nina Farnese de Assis" userId="23ff3508-8db3-4bae-b6f9-ca9f309ab792" providerId="ADAL" clId="{161F3181-3BFE-416E-8100-A4C56D15A106}" dt="2025-04-11T01:41:04.540" v="1011" actId="20577"/>
          <ac:spMkLst>
            <pc:docMk/>
            <pc:sldMk cId="1972842148" sldId="327"/>
            <ac:spMk id="2" creationId="{17C41073-BBC7-D344-7D57-25F6E5C55E22}"/>
          </ac:spMkLst>
        </pc:spChg>
        <pc:spChg chg="add mod">
          <ac:chgData name="Nina Farnese de Assis" userId="23ff3508-8db3-4bae-b6f9-ca9f309ab792" providerId="ADAL" clId="{161F3181-3BFE-416E-8100-A4C56D15A106}" dt="2025-04-11T01:41:24.776" v="1016" actId="1076"/>
          <ac:spMkLst>
            <pc:docMk/>
            <pc:sldMk cId="1972842148" sldId="327"/>
            <ac:spMk id="8" creationId="{7B49F988-8875-41FF-C897-10ACE7932B97}"/>
          </ac:spMkLst>
        </pc:spChg>
        <pc:spChg chg="add mod">
          <ac:chgData name="Nina Farnese de Assis" userId="23ff3508-8db3-4bae-b6f9-ca9f309ab792" providerId="ADAL" clId="{161F3181-3BFE-416E-8100-A4C56D15A106}" dt="2025-04-11T01:41:31.873" v="1019" actId="20577"/>
          <ac:spMkLst>
            <pc:docMk/>
            <pc:sldMk cId="1972842148" sldId="327"/>
            <ac:spMk id="9" creationId="{80C3B81E-6BAD-EB6B-DC92-C32A53812B20}"/>
          </ac:spMkLst>
        </pc:spChg>
        <pc:spChg chg="add del mod">
          <ac:chgData name="Nina Farnese de Assis" userId="23ff3508-8db3-4bae-b6f9-ca9f309ab792" providerId="ADAL" clId="{161F3181-3BFE-416E-8100-A4C56D15A106}" dt="2025-04-11T01:44:21.512" v="1293" actId="478"/>
          <ac:spMkLst>
            <pc:docMk/>
            <pc:sldMk cId="1972842148" sldId="327"/>
            <ac:spMk id="10" creationId="{CD88D2BF-E91F-9AA0-662A-0E4D2FAFE779}"/>
          </ac:spMkLst>
        </pc:spChg>
        <pc:spChg chg="add del mod">
          <ac:chgData name="Nina Farnese de Assis" userId="23ff3508-8db3-4bae-b6f9-ca9f309ab792" providerId="ADAL" clId="{161F3181-3BFE-416E-8100-A4C56D15A106}" dt="2025-04-11T01:44:21.512" v="1293" actId="478"/>
          <ac:spMkLst>
            <pc:docMk/>
            <pc:sldMk cId="1972842148" sldId="327"/>
            <ac:spMk id="11" creationId="{6964A0A6-235B-C0CD-32AE-90E2F69B7E3F}"/>
          </ac:spMkLst>
        </pc:spChg>
        <pc:spChg chg="add del mod">
          <ac:chgData name="Nina Farnese de Assis" userId="23ff3508-8db3-4bae-b6f9-ca9f309ab792" providerId="ADAL" clId="{161F3181-3BFE-416E-8100-A4C56D15A106}" dt="2025-04-11T01:43:11.811" v="1169" actId="478"/>
          <ac:spMkLst>
            <pc:docMk/>
            <pc:sldMk cId="1972842148" sldId="327"/>
            <ac:spMk id="17" creationId="{A5576554-9DED-6015-596A-8B490D43F237}"/>
          </ac:spMkLst>
        </pc:spChg>
        <pc:spChg chg="add del mod">
          <ac:chgData name="Nina Farnese de Assis" userId="23ff3508-8db3-4bae-b6f9-ca9f309ab792" providerId="ADAL" clId="{161F3181-3BFE-416E-8100-A4C56D15A106}" dt="2025-04-11T01:44:22.712" v="1294" actId="478"/>
          <ac:spMkLst>
            <pc:docMk/>
            <pc:sldMk cId="1972842148" sldId="327"/>
            <ac:spMk id="44" creationId="{69B42E81-F714-096C-A4CC-BDC8D19BD2B1}"/>
          </ac:spMkLst>
        </pc:spChg>
        <pc:grpChg chg="del">
          <ac:chgData name="Nina Farnese de Assis" userId="23ff3508-8db3-4bae-b6f9-ca9f309ab792" providerId="ADAL" clId="{161F3181-3BFE-416E-8100-A4C56D15A106}" dt="2025-04-11T01:40:22.301" v="993" actId="478"/>
          <ac:grpSpMkLst>
            <pc:docMk/>
            <pc:sldMk cId="1972842148" sldId="327"/>
            <ac:grpSpMk id="16" creationId="{B8EDAF33-F07A-9C32-9FC9-395E7D35BD2A}"/>
          </ac:grpSpMkLst>
        </pc:grpChg>
        <pc:grpChg chg="del">
          <ac:chgData name="Nina Farnese de Assis" userId="23ff3508-8db3-4bae-b6f9-ca9f309ab792" providerId="ADAL" clId="{161F3181-3BFE-416E-8100-A4C56D15A106}" dt="2025-04-11T01:40:22.301" v="993" actId="478"/>
          <ac:grpSpMkLst>
            <pc:docMk/>
            <pc:sldMk cId="1972842148" sldId="327"/>
            <ac:grpSpMk id="18" creationId="{9F867293-D7C5-8D2E-2146-7F40B2C1EFF6}"/>
          </ac:grpSpMkLst>
        </pc:grpChg>
        <pc:grpChg chg="del">
          <ac:chgData name="Nina Farnese de Assis" userId="23ff3508-8db3-4bae-b6f9-ca9f309ab792" providerId="ADAL" clId="{161F3181-3BFE-416E-8100-A4C56D15A106}" dt="2025-04-11T01:40:22.301" v="993" actId="478"/>
          <ac:grpSpMkLst>
            <pc:docMk/>
            <pc:sldMk cId="1972842148" sldId="327"/>
            <ac:grpSpMk id="31" creationId="{47CC7596-3D42-7DD2-2AE3-2DECA9CEA961}"/>
          </ac:grpSpMkLst>
        </pc:grpChg>
        <pc:grpChg chg="del">
          <ac:chgData name="Nina Farnese de Assis" userId="23ff3508-8db3-4bae-b6f9-ca9f309ab792" providerId="ADAL" clId="{161F3181-3BFE-416E-8100-A4C56D15A106}" dt="2025-04-11T01:40:22.301" v="993" actId="478"/>
          <ac:grpSpMkLst>
            <pc:docMk/>
            <pc:sldMk cId="1972842148" sldId="327"/>
            <ac:grpSpMk id="32" creationId="{00E49682-F07F-B650-759E-6865796C95E7}"/>
          </ac:grpSpMkLst>
        </pc:grpChg>
        <pc:grpChg chg="del">
          <ac:chgData name="Nina Farnese de Assis" userId="23ff3508-8db3-4bae-b6f9-ca9f309ab792" providerId="ADAL" clId="{161F3181-3BFE-416E-8100-A4C56D15A106}" dt="2025-04-11T01:40:22.301" v="993" actId="478"/>
          <ac:grpSpMkLst>
            <pc:docMk/>
            <pc:sldMk cId="1972842148" sldId="327"/>
            <ac:grpSpMk id="33" creationId="{4E07543E-5270-5156-EDD7-61FC60D215F6}"/>
          </ac:grpSpMkLst>
        </pc:grpChg>
        <pc:grpChg chg="del">
          <ac:chgData name="Nina Farnese de Assis" userId="23ff3508-8db3-4bae-b6f9-ca9f309ab792" providerId="ADAL" clId="{161F3181-3BFE-416E-8100-A4C56D15A106}" dt="2025-04-11T01:40:22.301" v="993" actId="478"/>
          <ac:grpSpMkLst>
            <pc:docMk/>
            <pc:sldMk cId="1972842148" sldId="327"/>
            <ac:grpSpMk id="34" creationId="{F44175A7-548E-AB42-B8E4-C9FB46CC4C69}"/>
          </ac:grpSpMkLst>
        </pc:grpChg>
        <pc:grpChg chg="del">
          <ac:chgData name="Nina Farnese de Assis" userId="23ff3508-8db3-4bae-b6f9-ca9f309ab792" providerId="ADAL" clId="{161F3181-3BFE-416E-8100-A4C56D15A106}" dt="2025-04-11T01:40:22.301" v="993" actId="478"/>
          <ac:grpSpMkLst>
            <pc:docMk/>
            <pc:sldMk cId="1972842148" sldId="327"/>
            <ac:grpSpMk id="39" creationId="{CCFCE824-2AFF-CEC7-173F-394C188F91C1}"/>
          </ac:grpSpMkLst>
        </pc:grpChg>
      </pc:sldChg>
      <pc:sldChg chg="addSp delSp modSp add mod">
        <pc:chgData name="Nina Farnese de Assis" userId="23ff3508-8db3-4bae-b6f9-ca9f309ab792" providerId="ADAL" clId="{161F3181-3BFE-416E-8100-A4C56D15A106}" dt="2025-04-11T02:00:22.580" v="2191" actId="20577"/>
        <pc:sldMkLst>
          <pc:docMk/>
          <pc:sldMk cId="1991933719" sldId="328"/>
        </pc:sldMkLst>
        <pc:spChg chg="del">
          <ac:chgData name="Nina Farnese de Assis" userId="23ff3508-8db3-4bae-b6f9-ca9f309ab792" providerId="ADAL" clId="{161F3181-3BFE-416E-8100-A4C56D15A106}" dt="2025-04-11T01:43:56.237" v="1177" actId="478"/>
          <ac:spMkLst>
            <pc:docMk/>
            <pc:sldMk cId="1991933719" sldId="328"/>
            <ac:spMk id="2" creationId="{17A59CD0-808A-62BA-0940-ADA771E8A713}"/>
          </ac:spMkLst>
        </pc:spChg>
        <pc:spChg chg="add del mod">
          <ac:chgData name="Nina Farnese de Assis" userId="23ff3508-8db3-4bae-b6f9-ca9f309ab792" providerId="ADAL" clId="{161F3181-3BFE-416E-8100-A4C56D15A106}" dt="2025-04-11T01:46:43.862" v="1369" actId="478"/>
          <ac:spMkLst>
            <pc:docMk/>
            <pc:sldMk cId="1991933719" sldId="328"/>
            <ac:spMk id="4" creationId="{70F88669-B22F-C479-184D-666FFB3EBD86}"/>
          </ac:spMkLst>
        </pc:spChg>
        <pc:spChg chg="del">
          <ac:chgData name="Nina Farnese de Assis" userId="23ff3508-8db3-4bae-b6f9-ca9f309ab792" providerId="ADAL" clId="{161F3181-3BFE-416E-8100-A4C56D15A106}" dt="2025-04-11T01:43:54.680" v="1176" actId="478"/>
          <ac:spMkLst>
            <pc:docMk/>
            <pc:sldMk cId="1991933719" sldId="328"/>
            <ac:spMk id="8" creationId="{C66963B0-D9D6-292B-0664-5A010F77E772}"/>
          </ac:spMkLst>
        </pc:spChg>
        <pc:spChg chg="del">
          <ac:chgData name="Nina Farnese de Assis" userId="23ff3508-8db3-4bae-b6f9-ca9f309ab792" providerId="ADAL" clId="{161F3181-3BFE-416E-8100-A4C56D15A106}" dt="2025-04-11T01:43:53.615" v="1175" actId="478"/>
          <ac:spMkLst>
            <pc:docMk/>
            <pc:sldMk cId="1991933719" sldId="328"/>
            <ac:spMk id="9" creationId="{F03EA786-F3DD-A371-522D-E3DD1A80CF4C}"/>
          </ac:spMkLst>
        </pc:spChg>
        <pc:spChg chg="mod">
          <ac:chgData name="Nina Farnese de Assis" userId="23ff3508-8db3-4bae-b6f9-ca9f309ab792" providerId="ADAL" clId="{161F3181-3BFE-416E-8100-A4C56D15A106}" dt="2025-04-11T01:44:13.883" v="1291" actId="1035"/>
          <ac:spMkLst>
            <pc:docMk/>
            <pc:sldMk cId="1991933719" sldId="328"/>
            <ac:spMk id="10" creationId="{99CDDF29-F684-BD0E-EFD6-418547557FE5}"/>
          </ac:spMkLst>
        </pc:spChg>
        <pc:spChg chg="del mod">
          <ac:chgData name="Nina Farnese de Assis" userId="23ff3508-8db3-4bae-b6f9-ca9f309ab792" providerId="ADAL" clId="{161F3181-3BFE-416E-8100-A4C56D15A106}" dt="2025-04-11T01:44:16.337" v="1292" actId="478"/>
          <ac:spMkLst>
            <pc:docMk/>
            <pc:sldMk cId="1991933719" sldId="328"/>
            <ac:spMk id="11" creationId="{F03AF337-1517-14DD-9F74-8F64E8AF5104}"/>
          </ac:spMkLst>
        </pc:spChg>
        <pc:spChg chg="mod">
          <ac:chgData name="Nina Farnese de Assis" userId="23ff3508-8db3-4bae-b6f9-ca9f309ab792" providerId="ADAL" clId="{161F3181-3BFE-416E-8100-A4C56D15A106}" dt="2025-04-11T02:00:22.580" v="2191" actId="20577"/>
          <ac:spMkLst>
            <pc:docMk/>
            <pc:sldMk cId="1991933719" sldId="328"/>
            <ac:spMk id="44" creationId="{BE364B1C-79B2-7E90-E18E-FBF7C907C4F8}"/>
          </ac:spMkLst>
        </pc:spChg>
      </pc:sldChg>
      <pc:sldChg chg="addSp delSp modSp add mod">
        <pc:chgData name="Nina Farnese de Assis" userId="23ff3508-8db3-4bae-b6f9-ca9f309ab792" providerId="ADAL" clId="{161F3181-3BFE-416E-8100-A4C56D15A106}" dt="2025-04-11T02:14:46.023" v="2987" actId="14100"/>
        <pc:sldMkLst>
          <pc:docMk/>
          <pc:sldMk cId="1396470985" sldId="329"/>
        </pc:sldMkLst>
        <pc:spChg chg="add mod">
          <ac:chgData name="Nina Farnese de Assis" userId="23ff3508-8db3-4bae-b6f9-ca9f309ab792" providerId="ADAL" clId="{161F3181-3BFE-416E-8100-A4C56D15A106}" dt="2025-04-11T02:14:46.023" v="2987" actId="14100"/>
          <ac:spMkLst>
            <pc:docMk/>
            <pc:sldMk cId="1396470985" sldId="329"/>
            <ac:spMk id="2" creationId="{9FF5E784-38AF-3D5B-2FD3-6F1F6F63DB34}"/>
          </ac:spMkLst>
        </pc:spChg>
        <pc:spChg chg="mod">
          <ac:chgData name="Nina Farnese de Assis" userId="23ff3508-8db3-4bae-b6f9-ca9f309ab792" providerId="ADAL" clId="{161F3181-3BFE-416E-8100-A4C56D15A106}" dt="2025-04-11T01:52:48.661" v="1627" actId="20577"/>
          <ac:spMkLst>
            <pc:docMk/>
            <pc:sldMk cId="1396470985" sldId="329"/>
            <ac:spMk id="10" creationId="{BB66EDCE-D750-A3B1-B70C-B12755760BC5}"/>
          </ac:spMkLst>
        </pc:spChg>
        <pc:spChg chg="del mod">
          <ac:chgData name="Nina Farnese de Assis" userId="23ff3508-8db3-4bae-b6f9-ca9f309ab792" providerId="ADAL" clId="{161F3181-3BFE-416E-8100-A4C56D15A106}" dt="2025-04-11T01:53:32.324" v="1638" actId="478"/>
          <ac:spMkLst>
            <pc:docMk/>
            <pc:sldMk cId="1396470985" sldId="329"/>
            <ac:spMk id="44" creationId="{9E8CD625-0A31-01F4-97F5-D6D032161C5D}"/>
          </ac:spMkLst>
        </pc:spChg>
      </pc:sldChg>
      <pc:sldChg chg="addSp modSp add mod">
        <pc:chgData name="Nina Farnese de Assis" userId="23ff3508-8db3-4bae-b6f9-ca9f309ab792" providerId="ADAL" clId="{161F3181-3BFE-416E-8100-A4C56D15A106}" dt="2025-04-11T02:13:11.079" v="2963" actId="732"/>
        <pc:sldMkLst>
          <pc:docMk/>
          <pc:sldMk cId="2796697597" sldId="330"/>
        </pc:sldMkLst>
        <pc:spChg chg="mod">
          <ac:chgData name="Nina Farnese de Assis" userId="23ff3508-8db3-4bae-b6f9-ca9f309ab792" providerId="ADAL" clId="{161F3181-3BFE-416E-8100-A4C56D15A106}" dt="2025-04-11T02:11:06.086" v="2928" actId="6549"/>
          <ac:spMkLst>
            <pc:docMk/>
            <pc:sldMk cId="2796697597" sldId="330"/>
            <ac:spMk id="2" creationId="{64C4D9F9-D6F7-6F31-AA5A-A8E14E0354FE}"/>
          </ac:spMkLst>
        </pc:spChg>
        <pc:spChg chg="mod">
          <ac:chgData name="Nina Farnese de Assis" userId="23ff3508-8db3-4bae-b6f9-ca9f309ab792" providerId="ADAL" clId="{161F3181-3BFE-416E-8100-A4C56D15A106}" dt="2025-04-11T02:10:37.515" v="2922" actId="6549"/>
          <ac:spMkLst>
            <pc:docMk/>
            <pc:sldMk cId="2796697597" sldId="330"/>
            <ac:spMk id="10" creationId="{0D93C294-0D83-D1A3-EE57-2958D9AD5AB0}"/>
          </ac:spMkLst>
        </pc:spChg>
        <pc:picChg chg="add mod ord">
          <ac:chgData name="Nina Farnese de Assis" userId="23ff3508-8db3-4bae-b6f9-ca9f309ab792" providerId="ADAL" clId="{161F3181-3BFE-416E-8100-A4C56D15A106}" dt="2025-04-11T02:12:52.275" v="2959" actId="14100"/>
          <ac:picMkLst>
            <pc:docMk/>
            <pc:sldMk cId="2796697597" sldId="330"/>
            <ac:picMk id="4" creationId="{7FAB1609-34AB-E68B-E588-B33A8B45DD2A}"/>
          </ac:picMkLst>
        </pc:picChg>
        <pc:picChg chg="add mod ord modCrop">
          <ac:chgData name="Nina Farnese de Assis" userId="23ff3508-8db3-4bae-b6f9-ca9f309ab792" providerId="ADAL" clId="{161F3181-3BFE-416E-8100-A4C56D15A106}" dt="2025-04-11T02:13:11.079" v="2963" actId="732"/>
          <ac:picMkLst>
            <pc:docMk/>
            <pc:sldMk cId="2796697597" sldId="330"/>
            <ac:picMk id="5" creationId="{596649D0-2B7D-C605-A147-FC42A3BCBD1E}"/>
          </ac:picMkLst>
        </pc:picChg>
        <pc:picChg chg="add mod ord">
          <ac:chgData name="Nina Farnese de Assis" userId="23ff3508-8db3-4bae-b6f9-ca9f309ab792" providerId="ADAL" clId="{161F3181-3BFE-416E-8100-A4C56D15A106}" dt="2025-04-11T02:13:01.918" v="2961" actId="14100"/>
          <ac:picMkLst>
            <pc:docMk/>
            <pc:sldMk cId="2796697597" sldId="330"/>
            <ac:picMk id="6" creationId="{B22650FA-3D8C-CB34-E950-4231BD0E5163}"/>
          </ac:picMkLst>
        </pc:picChg>
        <pc:picChg chg="add mod ord">
          <ac:chgData name="Nina Farnese de Assis" userId="23ff3508-8db3-4bae-b6f9-ca9f309ab792" providerId="ADAL" clId="{161F3181-3BFE-416E-8100-A4C56D15A106}" dt="2025-04-11T02:13:06.147" v="2962" actId="14100"/>
          <ac:picMkLst>
            <pc:docMk/>
            <pc:sldMk cId="2796697597" sldId="330"/>
            <ac:picMk id="7" creationId="{C3CB9BFE-098E-C7BD-6760-6D4CCB9E5D22}"/>
          </ac:picMkLst>
        </pc:picChg>
      </pc:sldChg>
      <pc:sldChg chg="addSp delSp modSp add mod ord">
        <pc:chgData name="Nina Farnese de Assis" userId="23ff3508-8db3-4bae-b6f9-ca9f309ab792" providerId="ADAL" clId="{161F3181-3BFE-416E-8100-A4C56D15A106}" dt="2025-04-11T02:28:55.383" v="3356" actId="478"/>
        <pc:sldMkLst>
          <pc:docMk/>
          <pc:sldMk cId="579886491" sldId="331"/>
        </pc:sldMkLst>
        <pc:spChg chg="mod">
          <ac:chgData name="Nina Farnese de Assis" userId="23ff3508-8db3-4bae-b6f9-ca9f309ab792" providerId="ADAL" clId="{161F3181-3BFE-416E-8100-A4C56D15A106}" dt="2025-04-11T02:26:43.095" v="3158" actId="14100"/>
          <ac:spMkLst>
            <pc:docMk/>
            <pc:sldMk cId="579886491" sldId="331"/>
            <ac:spMk id="2" creationId="{BE33C8D5-B987-4529-2078-D7356753B1D9}"/>
          </ac:spMkLst>
        </pc:spChg>
        <pc:spChg chg="add del mod">
          <ac:chgData name="Nina Farnese de Assis" userId="23ff3508-8db3-4bae-b6f9-ca9f309ab792" providerId="ADAL" clId="{161F3181-3BFE-416E-8100-A4C56D15A106}" dt="2025-04-11T02:28:55.383" v="3356" actId="478"/>
          <ac:spMkLst>
            <pc:docMk/>
            <pc:sldMk cId="579886491" sldId="331"/>
            <ac:spMk id="4" creationId="{A5E353D5-6FAB-A497-9863-DBB097100837}"/>
          </ac:spMkLst>
        </pc:spChg>
        <pc:spChg chg="add del mod">
          <ac:chgData name="Nina Farnese de Assis" userId="23ff3508-8db3-4bae-b6f9-ca9f309ab792" providerId="ADAL" clId="{161F3181-3BFE-416E-8100-A4C56D15A106}" dt="2025-04-11T02:28:55.383" v="3356" actId="478"/>
          <ac:spMkLst>
            <pc:docMk/>
            <pc:sldMk cId="579886491" sldId="331"/>
            <ac:spMk id="5" creationId="{8F98EB1E-2FD1-0F36-7A39-58DE9C4C5B1B}"/>
          </ac:spMkLst>
        </pc:spChg>
        <pc:spChg chg="add del mod">
          <ac:chgData name="Nina Farnese de Assis" userId="23ff3508-8db3-4bae-b6f9-ca9f309ab792" providerId="ADAL" clId="{161F3181-3BFE-416E-8100-A4C56D15A106}" dt="2025-04-11T02:28:55.383" v="3356" actId="478"/>
          <ac:spMkLst>
            <pc:docMk/>
            <pc:sldMk cId="579886491" sldId="331"/>
            <ac:spMk id="6" creationId="{05033BF7-A4AB-7EEC-5BA1-70DFED1646BC}"/>
          </ac:spMkLst>
        </pc:spChg>
        <pc:spChg chg="mod">
          <ac:chgData name="Nina Farnese de Assis" userId="23ff3508-8db3-4bae-b6f9-ca9f309ab792" providerId="ADAL" clId="{161F3181-3BFE-416E-8100-A4C56D15A106}" dt="2025-04-11T02:24:42.104" v="3008" actId="20577"/>
          <ac:spMkLst>
            <pc:docMk/>
            <pc:sldMk cId="579886491" sldId="331"/>
            <ac:spMk id="10" creationId="{69AFB9D5-519F-F7E9-CD6E-24D164B32DB5}"/>
          </ac:spMkLst>
        </pc:spChg>
      </pc:sldChg>
      <pc:sldChg chg="addSp delSp modSp add mod">
        <pc:chgData name="Nina Farnese de Assis" userId="23ff3508-8db3-4bae-b6f9-ca9f309ab792" providerId="ADAL" clId="{161F3181-3BFE-416E-8100-A4C56D15A106}" dt="2025-04-11T02:32:42.751" v="3624" actId="13926"/>
        <pc:sldMkLst>
          <pc:docMk/>
          <pc:sldMk cId="1644711091" sldId="332"/>
        </pc:sldMkLst>
        <pc:spChg chg="del">
          <ac:chgData name="Nina Farnese de Assis" userId="23ff3508-8db3-4bae-b6f9-ca9f309ab792" providerId="ADAL" clId="{161F3181-3BFE-416E-8100-A4C56D15A106}" dt="2025-04-11T02:29:03.201" v="3357" actId="478"/>
          <ac:spMkLst>
            <pc:docMk/>
            <pc:sldMk cId="1644711091" sldId="332"/>
            <ac:spMk id="2" creationId="{D9A736DB-9B9E-54F1-6E39-B02160958649}"/>
          </ac:spMkLst>
        </pc:spChg>
        <pc:spChg chg="del mod">
          <ac:chgData name="Nina Farnese de Assis" userId="23ff3508-8db3-4bae-b6f9-ca9f309ab792" providerId="ADAL" clId="{161F3181-3BFE-416E-8100-A4C56D15A106}" dt="2025-04-11T02:29:20.086" v="3461" actId="478"/>
          <ac:spMkLst>
            <pc:docMk/>
            <pc:sldMk cId="1644711091" sldId="332"/>
            <ac:spMk id="4" creationId="{7D542368-8E3C-EAFC-F0C7-26C718CE3F35}"/>
          </ac:spMkLst>
        </pc:spChg>
        <pc:spChg chg="mod">
          <ac:chgData name="Nina Farnese de Assis" userId="23ff3508-8db3-4bae-b6f9-ca9f309ab792" providerId="ADAL" clId="{161F3181-3BFE-416E-8100-A4C56D15A106}" dt="2025-04-11T02:29:15.665" v="3460" actId="1035"/>
          <ac:spMkLst>
            <pc:docMk/>
            <pc:sldMk cId="1644711091" sldId="332"/>
            <ac:spMk id="5" creationId="{28A82F8D-3829-C329-C59E-35FD323BB740}"/>
          </ac:spMkLst>
        </pc:spChg>
        <pc:spChg chg="mod">
          <ac:chgData name="Nina Farnese de Assis" userId="23ff3508-8db3-4bae-b6f9-ca9f309ab792" providerId="ADAL" clId="{161F3181-3BFE-416E-8100-A4C56D15A106}" dt="2025-04-11T02:32:42.751" v="3624" actId="13926"/>
          <ac:spMkLst>
            <pc:docMk/>
            <pc:sldMk cId="1644711091" sldId="332"/>
            <ac:spMk id="6" creationId="{68AB344B-D6D3-7DD1-EECB-81FAACBC5A00}"/>
          </ac:spMkLst>
        </pc:spChg>
        <pc:spChg chg="add del mod">
          <ac:chgData name="Nina Farnese de Assis" userId="23ff3508-8db3-4bae-b6f9-ca9f309ab792" providerId="ADAL" clId="{161F3181-3BFE-416E-8100-A4C56D15A106}" dt="2025-04-11T02:29:32.817" v="3465" actId="478"/>
          <ac:spMkLst>
            <pc:docMk/>
            <pc:sldMk cId="1644711091" sldId="332"/>
            <ac:spMk id="7" creationId="{4CC2A4A2-4465-DE4A-3EF8-A163AE3658E3}"/>
          </ac:spMkLst>
        </pc:spChg>
        <pc:spChg chg="del">
          <ac:chgData name="Nina Farnese de Assis" userId="23ff3508-8db3-4bae-b6f9-ca9f309ab792" providerId="ADAL" clId="{161F3181-3BFE-416E-8100-A4C56D15A106}" dt="2025-04-11T02:29:04.702" v="3358" actId="478"/>
          <ac:spMkLst>
            <pc:docMk/>
            <pc:sldMk cId="1644711091" sldId="332"/>
            <ac:spMk id="10" creationId="{8F74827B-5A65-6135-122C-EC301E913935}"/>
          </ac:spMkLst>
        </pc:spChg>
      </pc:sldChg>
      <pc:sldChg chg="modSp add mod">
        <pc:chgData name="Nina Farnese de Assis" userId="23ff3508-8db3-4bae-b6f9-ca9f309ab792" providerId="ADAL" clId="{161F3181-3BFE-416E-8100-A4C56D15A106}" dt="2025-04-11T02:34:30.986" v="3707" actId="20577"/>
        <pc:sldMkLst>
          <pc:docMk/>
          <pc:sldMk cId="821398378" sldId="333"/>
        </pc:sldMkLst>
        <pc:spChg chg="mod">
          <ac:chgData name="Nina Farnese de Assis" userId="23ff3508-8db3-4bae-b6f9-ca9f309ab792" providerId="ADAL" clId="{161F3181-3BFE-416E-8100-A4C56D15A106}" dt="2025-04-11T02:32:58.707" v="3646" actId="20577"/>
          <ac:spMkLst>
            <pc:docMk/>
            <pc:sldMk cId="821398378" sldId="333"/>
            <ac:spMk id="5" creationId="{6BB54E12-1A04-7F35-6032-745D7A6C2C51}"/>
          </ac:spMkLst>
        </pc:spChg>
        <pc:spChg chg="mod">
          <ac:chgData name="Nina Farnese de Assis" userId="23ff3508-8db3-4bae-b6f9-ca9f309ab792" providerId="ADAL" clId="{161F3181-3BFE-416E-8100-A4C56D15A106}" dt="2025-04-11T02:34:30.986" v="3707" actId="20577"/>
          <ac:spMkLst>
            <pc:docMk/>
            <pc:sldMk cId="821398378" sldId="333"/>
            <ac:spMk id="6" creationId="{3FB53703-E0FB-D4FC-280B-B3730610883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20661C-0783-2946-892B-E9E871B7DE70}" type="datetimeFigureOut">
              <a:rPr lang="pt-BR" smtClean="0"/>
              <a:t>11/04/2025</a:t>
            </a:fld>
            <a:endParaRPr lang="pt-BR"/>
          </a:p>
        </p:txBody>
      </p:sp>
      <p:sp>
        <p:nvSpPr>
          <p:cNvPr id="4" name="Espaço Reservado para Imagem de Slide 3"/>
          <p:cNvSpPr>
            <a:spLocks noGrp="1" noRot="1" noChangeAspect="1"/>
          </p:cNvSpPr>
          <p:nvPr>
            <p:ph type="sldImg" idx="2"/>
          </p:nvPr>
        </p:nvSpPr>
        <p:spPr>
          <a:xfrm>
            <a:off x="2560638" y="1143000"/>
            <a:ext cx="1736725"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C2D868-073F-9D48-A566-3A8D757887E2}" type="slidenum">
              <a:rPr lang="pt-BR" smtClean="0"/>
              <a:t>‹#›</a:t>
            </a:fld>
            <a:endParaRPr lang="pt-BR"/>
          </a:p>
        </p:txBody>
      </p:sp>
    </p:spTree>
    <p:extLst>
      <p:ext uri="{BB962C8B-B14F-4D97-AF65-F5344CB8AC3E}">
        <p14:creationId xmlns:p14="http://schemas.microsoft.com/office/powerpoint/2010/main" val="292532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E2C2D868-073F-9D48-A566-3A8D757887E2}" type="slidenum">
              <a:rPr lang="pt-BR" smtClean="0"/>
              <a:t>2</a:t>
            </a:fld>
            <a:endParaRPr lang="pt-BR"/>
          </a:p>
        </p:txBody>
      </p:sp>
    </p:spTree>
    <p:extLst>
      <p:ext uri="{BB962C8B-B14F-4D97-AF65-F5344CB8AC3E}">
        <p14:creationId xmlns:p14="http://schemas.microsoft.com/office/powerpoint/2010/main" val="2204238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27B7E-B4D4-3781-38C4-AECE2402A7C6}"/>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3908B8AA-4936-EAAB-1637-5FDC291AC00D}"/>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845471D3-54D9-A175-781A-DEEAC132CAF7}"/>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CF77275A-EF9F-0A57-07B9-E4A3007817AE}"/>
              </a:ext>
            </a:extLst>
          </p:cNvPr>
          <p:cNvSpPr>
            <a:spLocks noGrp="1"/>
          </p:cNvSpPr>
          <p:nvPr>
            <p:ph type="sldNum" sz="quarter" idx="5"/>
          </p:nvPr>
        </p:nvSpPr>
        <p:spPr/>
        <p:txBody>
          <a:bodyPr/>
          <a:lstStyle/>
          <a:p>
            <a:fld id="{E2C2D868-073F-9D48-A566-3A8D757887E2}" type="slidenum">
              <a:rPr lang="pt-BR" smtClean="0"/>
              <a:t>14</a:t>
            </a:fld>
            <a:endParaRPr lang="pt-BR"/>
          </a:p>
        </p:txBody>
      </p:sp>
    </p:spTree>
    <p:extLst>
      <p:ext uri="{BB962C8B-B14F-4D97-AF65-F5344CB8AC3E}">
        <p14:creationId xmlns:p14="http://schemas.microsoft.com/office/powerpoint/2010/main" val="3931240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71BF39-2887-0164-C24E-2ED56A9AEAC3}"/>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F53C892F-8C01-E138-9B29-53139440E503}"/>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B4BE06CC-DB86-9111-0DD5-8AB754A8C856}"/>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0109608E-7C9A-623D-B2AB-007416E720C7}"/>
              </a:ext>
            </a:extLst>
          </p:cNvPr>
          <p:cNvSpPr>
            <a:spLocks noGrp="1"/>
          </p:cNvSpPr>
          <p:nvPr>
            <p:ph type="sldNum" sz="quarter" idx="5"/>
          </p:nvPr>
        </p:nvSpPr>
        <p:spPr/>
        <p:txBody>
          <a:bodyPr/>
          <a:lstStyle/>
          <a:p>
            <a:fld id="{E2C2D868-073F-9D48-A566-3A8D757887E2}" type="slidenum">
              <a:rPr lang="pt-BR" smtClean="0"/>
              <a:t>15</a:t>
            </a:fld>
            <a:endParaRPr lang="pt-BR"/>
          </a:p>
        </p:txBody>
      </p:sp>
    </p:spTree>
    <p:extLst>
      <p:ext uri="{BB962C8B-B14F-4D97-AF65-F5344CB8AC3E}">
        <p14:creationId xmlns:p14="http://schemas.microsoft.com/office/powerpoint/2010/main" val="2419842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F1342-D330-D8F6-6F71-B0E81E264406}"/>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06D03B9A-82E1-206D-8A4D-B944647031E4}"/>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AFD55958-43A9-9398-C1A5-BF144FCE2B5B}"/>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E1FC4B96-AF8D-25CE-007C-C4FE46FD7467}"/>
              </a:ext>
            </a:extLst>
          </p:cNvPr>
          <p:cNvSpPr>
            <a:spLocks noGrp="1"/>
          </p:cNvSpPr>
          <p:nvPr>
            <p:ph type="sldNum" sz="quarter" idx="5"/>
          </p:nvPr>
        </p:nvSpPr>
        <p:spPr/>
        <p:txBody>
          <a:bodyPr/>
          <a:lstStyle/>
          <a:p>
            <a:fld id="{E2C2D868-073F-9D48-A566-3A8D757887E2}" type="slidenum">
              <a:rPr lang="pt-BR" smtClean="0"/>
              <a:t>16</a:t>
            </a:fld>
            <a:endParaRPr lang="pt-BR"/>
          </a:p>
        </p:txBody>
      </p:sp>
    </p:spTree>
    <p:extLst>
      <p:ext uri="{BB962C8B-B14F-4D97-AF65-F5344CB8AC3E}">
        <p14:creationId xmlns:p14="http://schemas.microsoft.com/office/powerpoint/2010/main" val="1786273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E2C2D868-073F-9D48-A566-3A8D757887E2}" type="slidenum">
              <a:rPr lang="pt-BR" smtClean="0"/>
              <a:t>4</a:t>
            </a:fld>
            <a:endParaRPr lang="pt-BR"/>
          </a:p>
        </p:txBody>
      </p:sp>
    </p:spTree>
    <p:extLst>
      <p:ext uri="{BB962C8B-B14F-4D97-AF65-F5344CB8AC3E}">
        <p14:creationId xmlns:p14="http://schemas.microsoft.com/office/powerpoint/2010/main" val="2591307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843D4D-9FE3-1680-CA61-48157C006D4F}"/>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238AEFB2-4CFD-8670-A76F-232404D3B141}"/>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03EEFDB8-6288-1193-2EFB-D305B764732E}"/>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61FD537E-4DAA-45B7-C423-D14B4778D07F}"/>
              </a:ext>
            </a:extLst>
          </p:cNvPr>
          <p:cNvSpPr>
            <a:spLocks noGrp="1"/>
          </p:cNvSpPr>
          <p:nvPr>
            <p:ph type="sldNum" sz="quarter" idx="5"/>
          </p:nvPr>
        </p:nvSpPr>
        <p:spPr/>
        <p:txBody>
          <a:bodyPr/>
          <a:lstStyle/>
          <a:p>
            <a:fld id="{E2C2D868-073F-9D48-A566-3A8D757887E2}" type="slidenum">
              <a:rPr lang="pt-BR" smtClean="0"/>
              <a:t>5</a:t>
            </a:fld>
            <a:endParaRPr lang="pt-BR"/>
          </a:p>
        </p:txBody>
      </p:sp>
    </p:spTree>
    <p:extLst>
      <p:ext uri="{BB962C8B-B14F-4D97-AF65-F5344CB8AC3E}">
        <p14:creationId xmlns:p14="http://schemas.microsoft.com/office/powerpoint/2010/main" val="2487470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06BFED-6895-2F56-A149-44AF821399B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18CD6471-47C7-B851-C9C4-EAB038FCF777}"/>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25CDDF0F-60E1-EB6E-F030-89AECC1F38CF}"/>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6E185A0D-D547-4618-939D-DEC66FF0E13F}"/>
              </a:ext>
            </a:extLst>
          </p:cNvPr>
          <p:cNvSpPr>
            <a:spLocks noGrp="1"/>
          </p:cNvSpPr>
          <p:nvPr>
            <p:ph type="sldNum" sz="quarter" idx="5"/>
          </p:nvPr>
        </p:nvSpPr>
        <p:spPr/>
        <p:txBody>
          <a:bodyPr/>
          <a:lstStyle/>
          <a:p>
            <a:fld id="{E2C2D868-073F-9D48-A566-3A8D757887E2}" type="slidenum">
              <a:rPr lang="pt-BR" smtClean="0"/>
              <a:t>7</a:t>
            </a:fld>
            <a:endParaRPr lang="pt-BR"/>
          </a:p>
        </p:txBody>
      </p:sp>
    </p:spTree>
    <p:extLst>
      <p:ext uri="{BB962C8B-B14F-4D97-AF65-F5344CB8AC3E}">
        <p14:creationId xmlns:p14="http://schemas.microsoft.com/office/powerpoint/2010/main" val="2156720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A68E7-4F27-80DD-2F53-33EA0154A02A}"/>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6339CD90-374C-3EB3-5E52-DD99A4C7F6C4}"/>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FEF67B2A-BB3F-8670-F553-53660CD2A146}"/>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BFE13A67-4245-F4D8-FD7A-31F009C7E8F8}"/>
              </a:ext>
            </a:extLst>
          </p:cNvPr>
          <p:cNvSpPr>
            <a:spLocks noGrp="1"/>
          </p:cNvSpPr>
          <p:nvPr>
            <p:ph type="sldNum" sz="quarter" idx="5"/>
          </p:nvPr>
        </p:nvSpPr>
        <p:spPr/>
        <p:txBody>
          <a:bodyPr/>
          <a:lstStyle/>
          <a:p>
            <a:fld id="{E2C2D868-073F-9D48-A566-3A8D757887E2}" type="slidenum">
              <a:rPr lang="pt-BR" smtClean="0"/>
              <a:t>9</a:t>
            </a:fld>
            <a:endParaRPr lang="pt-BR"/>
          </a:p>
        </p:txBody>
      </p:sp>
    </p:spTree>
    <p:extLst>
      <p:ext uri="{BB962C8B-B14F-4D97-AF65-F5344CB8AC3E}">
        <p14:creationId xmlns:p14="http://schemas.microsoft.com/office/powerpoint/2010/main" val="4121364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AD152B-358B-9760-9BE8-7F48C2F9443F}"/>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412C12DA-C0DD-F046-E508-78D1D0215D39}"/>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BBA1C1F-5A87-601D-BCB9-E329C7345953}"/>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F91AE7D6-FA1E-C2F7-82AA-492A845AC9B6}"/>
              </a:ext>
            </a:extLst>
          </p:cNvPr>
          <p:cNvSpPr>
            <a:spLocks noGrp="1"/>
          </p:cNvSpPr>
          <p:nvPr>
            <p:ph type="sldNum" sz="quarter" idx="5"/>
          </p:nvPr>
        </p:nvSpPr>
        <p:spPr/>
        <p:txBody>
          <a:bodyPr/>
          <a:lstStyle/>
          <a:p>
            <a:fld id="{E2C2D868-073F-9D48-A566-3A8D757887E2}" type="slidenum">
              <a:rPr lang="pt-BR" smtClean="0"/>
              <a:t>10</a:t>
            </a:fld>
            <a:endParaRPr lang="pt-BR"/>
          </a:p>
        </p:txBody>
      </p:sp>
    </p:spTree>
    <p:extLst>
      <p:ext uri="{BB962C8B-B14F-4D97-AF65-F5344CB8AC3E}">
        <p14:creationId xmlns:p14="http://schemas.microsoft.com/office/powerpoint/2010/main" val="416779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CBB2B-1BF6-0988-6749-0B0629156CE3}"/>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24F558F3-84C2-DE91-5559-4256BB70703F}"/>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BDCC0FC3-1B44-2EB0-71CC-1496464E8440}"/>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36875B2B-D788-340B-5574-45F6866D3209}"/>
              </a:ext>
            </a:extLst>
          </p:cNvPr>
          <p:cNvSpPr>
            <a:spLocks noGrp="1"/>
          </p:cNvSpPr>
          <p:nvPr>
            <p:ph type="sldNum" sz="quarter" idx="5"/>
          </p:nvPr>
        </p:nvSpPr>
        <p:spPr/>
        <p:txBody>
          <a:bodyPr/>
          <a:lstStyle/>
          <a:p>
            <a:fld id="{E2C2D868-073F-9D48-A566-3A8D757887E2}" type="slidenum">
              <a:rPr lang="pt-BR" smtClean="0"/>
              <a:t>11</a:t>
            </a:fld>
            <a:endParaRPr lang="pt-BR"/>
          </a:p>
        </p:txBody>
      </p:sp>
    </p:spTree>
    <p:extLst>
      <p:ext uri="{BB962C8B-B14F-4D97-AF65-F5344CB8AC3E}">
        <p14:creationId xmlns:p14="http://schemas.microsoft.com/office/powerpoint/2010/main" val="3183255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5D2BD-5B1B-1044-2C4C-DBC0D82F1DB7}"/>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2A46321F-FFC2-2FFA-4D88-BFDB2F17762A}"/>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E5A8D7BF-303C-A99C-296A-282ECC94BC5D}"/>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49A05DAF-5BF0-A4B6-D985-CAFEEFC96364}"/>
              </a:ext>
            </a:extLst>
          </p:cNvPr>
          <p:cNvSpPr>
            <a:spLocks noGrp="1"/>
          </p:cNvSpPr>
          <p:nvPr>
            <p:ph type="sldNum" sz="quarter" idx="5"/>
          </p:nvPr>
        </p:nvSpPr>
        <p:spPr/>
        <p:txBody>
          <a:bodyPr/>
          <a:lstStyle/>
          <a:p>
            <a:fld id="{E2C2D868-073F-9D48-A566-3A8D757887E2}" type="slidenum">
              <a:rPr lang="pt-BR" smtClean="0"/>
              <a:t>12</a:t>
            </a:fld>
            <a:endParaRPr lang="pt-BR"/>
          </a:p>
        </p:txBody>
      </p:sp>
    </p:spTree>
    <p:extLst>
      <p:ext uri="{BB962C8B-B14F-4D97-AF65-F5344CB8AC3E}">
        <p14:creationId xmlns:p14="http://schemas.microsoft.com/office/powerpoint/2010/main" val="2973657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A63E4-2D8E-B52E-9A5A-2BF86D623A1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1B983F22-B00A-9926-FDCF-039E483CF893}"/>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43598F61-9570-644B-258E-A02675A68CDC}"/>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0F3C9CB2-0A32-1D48-27A9-707B1D6A49D1}"/>
              </a:ext>
            </a:extLst>
          </p:cNvPr>
          <p:cNvSpPr>
            <a:spLocks noGrp="1"/>
          </p:cNvSpPr>
          <p:nvPr>
            <p:ph type="sldNum" sz="quarter" idx="5"/>
          </p:nvPr>
        </p:nvSpPr>
        <p:spPr/>
        <p:txBody>
          <a:bodyPr/>
          <a:lstStyle/>
          <a:p>
            <a:fld id="{E2C2D868-073F-9D48-A566-3A8D757887E2}" type="slidenum">
              <a:rPr lang="pt-BR" smtClean="0"/>
              <a:t>13</a:t>
            </a:fld>
            <a:endParaRPr lang="pt-BR"/>
          </a:p>
        </p:txBody>
      </p:sp>
    </p:spTree>
    <p:extLst>
      <p:ext uri="{BB962C8B-B14F-4D97-AF65-F5344CB8AC3E}">
        <p14:creationId xmlns:p14="http://schemas.microsoft.com/office/powerpoint/2010/main" val="13179795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572"/>
            <a:ext cx="5829300" cy="4245175"/>
          </a:xfrm>
        </p:spPr>
        <p:txBody>
          <a:bodyPr anchor="b"/>
          <a:lstStyle>
            <a:lvl1pPr algn="ctr">
              <a:defRPr sz="4500"/>
            </a:lvl1pPr>
          </a:lstStyle>
          <a:p>
            <a:r>
              <a:rPr lang="pt-BR"/>
              <a:t>Clique para editar o título Mestre</a:t>
            </a:r>
            <a:endParaRPr lang="en-US"/>
          </a:p>
        </p:txBody>
      </p:sp>
      <p:sp>
        <p:nvSpPr>
          <p:cNvPr id="3" name="Subtitle 2"/>
          <p:cNvSpPr>
            <a:spLocks noGrp="1"/>
          </p:cNvSpPr>
          <p:nvPr>
            <p:ph type="subTitle" idx="1"/>
          </p:nvPr>
        </p:nvSpPr>
        <p:spPr>
          <a:xfrm>
            <a:off x="857250" y="6404457"/>
            <a:ext cx="5143500" cy="2943960"/>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t-BR"/>
              <a:t>Clique para editar o estilo do subtítulo Mestre</a:t>
            </a:r>
            <a:endParaRPr lang="en-US"/>
          </a:p>
        </p:txBody>
      </p:sp>
      <p:sp>
        <p:nvSpPr>
          <p:cNvPr id="4" name="Date Placeholder 3"/>
          <p:cNvSpPr>
            <a:spLocks noGrp="1"/>
          </p:cNvSpPr>
          <p:nvPr>
            <p:ph type="dt" sz="half" idx="10"/>
          </p:nvPr>
        </p:nvSpPr>
        <p:spPr/>
        <p:txBody>
          <a:bodyPr/>
          <a:lstStyle/>
          <a:p>
            <a:fld id="{5E2576E5-5C2C-674B-ADBD-2255F30852CB}" type="datetimeFigureOut">
              <a:rPr lang="pt-BR" smtClean="0"/>
              <a:t>11/04/2025</a:t>
            </a:fld>
            <a:endParaRPr lang="pt-BR"/>
          </a:p>
        </p:txBody>
      </p:sp>
      <p:sp>
        <p:nvSpPr>
          <p:cNvPr id="5" name="Footer Placeholder 4"/>
          <p:cNvSpPr>
            <a:spLocks noGrp="1"/>
          </p:cNvSpPr>
          <p:nvPr>
            <p:ph type="ftr" sz="quarter" idx="11"/>
          </p:nvPr>
        </p:nvSpPr>
        <p:spPr>
          <a:xfrm>
            <a:off x="2195513" y="11301652"/>
            <a:ext cx="2314575" cy="649196"/>
          </a:xfrm>
        </p:spPr>
        <p:txBody>
          <a:bodyPr/>
          <a:lstStyle/>
          <a:p>
            <a:endParaRPr lang="pt-BR"/>
          </a:p>
        </p:txBody>
      </p:sp>
      <p:sp>
        <p:nvSpPr>
          <p:cNvPr id="6" name="Slide Number Placeholder 5"/>
          <p:cNvSpPr>
            <a:spLocks noGrp="1"/>
          </p:cNvSpPr>
          <p:nvPr>
            <p:ph type="sldNum" sz="quarter" idx="12"/>
          </p:nvPr>
        </p:nvSpPr>
        <p:spPr>
          <a:xfrm>
            <a:off x="4767263" y="11301652"/>
            <a:ext cx="1543050" cy="649196"/>
          </a:xfrm>
        </p:spPr>
        <p:txBody>
          <a:bodyPr/>
          <a:lstStyle/>
          <a:p>
            <a:fld id="{19840360-831D-B148-B10E-FB44F9469FDB}" type="slidenum">
              <a:rPr lang="pt-BR" smtClean="0"/>
              <a:t>‹#›</a:t>
            </a:fld>
            <a:endParaRPr lang="pt-BR"/>
          </a:p>
        </p:txBody>
      </p:sp>
      <p:pic>
        <p:nvPicPr>
          <p:cNvPr id="8" name="Imagem 7" descr="Padrão do plano de fundo&#10;&#10;Descrição gerada automaticamente">
            <a:extLst>
              <a:ext uri="{FF2B5EF4-FFF2-40B4-BE49-F238E27FC236}">
                <a16:creationId xmlns:a16="http://schemas.microsoft.com/office/drawing/2014/main" id="{B7FB8C16-A0DF-66A9-25AD-67B4E9424CE7}"/>
              </a:ext>
            </a:extLst>
          </p:cNvPr>
          <p:cNvPicPr>
            <a:picLocks noChangeAspect="1"/>
          </p:cNvPicPr>
          <p:nvPr userDrawn="1"/>
        </p:nvPicPr>
        <p:blipFill>
          <a:blip r:embed="rId2"/>
          <a:stretch>
            <a:fillRect/>
          </a:stretch>
        </p:blipFill>
        <p:spPr>
          <a:xfrm>
            <a:off x="-144596" y="0"/>
            <a:ext cx="7147191" cy="12193588"/>
          </a:xfrm>
          <a:prstGeom prst="rect">
            <a:avLst/>
          </a:prstGeom>
        </p:spPr>
      </p:pic>
      <p:sp>
        <p:nvSpPr>
          <p:cNvPr id="9" name="CaixaDeTexto 8">
            <a:extLst>
              <a:ext uri="{FF2B5EF4-FFF2-40B4-BE49-F238E27FC236}">
                <a16:creationId xmlns:a16="http://schemas.microsoft.com/office/drawing/2014/main" id="{9A03D333-E7BF-D0BA-9B88-D0B85AA624BC}"/>
              </a:ext>
            </a:extLst>
          </p:cNvPr>
          <p:cNvSpPr txBox="1"/>
          <p:nvPr userDrawn="1"/>
        </p:nvSpPr>
        <p:spPr>
          <a:xfrm>
            <a:off x="4857339" y="11648202"/>
            <a:ext cx="858180" cy="348813"/>
          </a:xfrm>
          <a:prstGeom prst="rect">
            <a:avLst/>
          </a:prstGeom>
          <a:noFill/>
        </p:spPr>
        <p:txBody>
          <a:bodyPr wrap="square" rtlCol="0">
            <a:spAutoFit/>
          </a:bodyPr>
          <a:lstStyle/>
          <a:p>
            <a:pPr algn="r"/>
            <a:r>
              <a:rPr lang="en-US" sz="2500" b="1" i="0" baseline="30000" err="1">
                <a:solidFill>
                  <a:schemeClr val="bg1"/>
                </a:solidFill>
                <a:latin typeface="CAIXA Std" panose="020B0603020204030204" pitchFamily="34" charset="77"/>
                <a:ea typeface="Arial" charset="0"/>
                <a:cs typeface="Arial" charset="0"/>
              </a:rPr>
              <a:t>caixa</a:t>
            </a:r>
            <a:endParaRPr lang="en-US" sz="2000" b="1" i="0" baseline="30000">
              <a:solidFill>
                <a:schemeClr val="bg1"/>
              </a:solidFill>
              <a:latin typeface="CAIXA Std" panose="020B0603020204030204" pitchFamily="34" charset="77"/>
              <a:ea typeface="Arial" charset="0"/>
              <a:cs typeface="Arial" charset="0"/>
            </a:endParaRPr>
          </a:p>
        </p:txBody>
      </p:sp>
      <p:sp>
        <p:nvSpPr>
          <p:cNvPr id="7" name="CaixaDeTexto 6">
            <a:extLst>
              <a:ext uri="{FF2B5EF4-FFF2-40B4-BE49-F238E27FC236}">
                <a16:creationId xmlns:a16="http://schemas.microsoft.com/office/drawing/2014/main" id="{61CA1857-23CE-083E-5B99-5D9AFD75A80C}"/>
              </a:ext>
            </a:extLst>
          </p:cNvPr>
          <p:cNvSpPr txBox="1"/>
          <p:nvPr userDrawn="1"/>
        </p:nvSpPr>
        <p:spPr>
          <a:xfrm>
            <a:off x="4905963" y="11694368"/>
            <a:ext cx="1361487" cy="256480"/>
          </a:xfrm>
          <a:prstGeom prst="rect">
            <a:avLst/>
          </a:prstGeom>
          <a:noFill/>
        </p:spPr>
        <p:txBody>
          <a:bodyPr wrap="square" rtlCol="0">
            <a:spAutoFit/>
          </a:bodyPr>
          <a:lstStyle/>
          <a:p>
            <a:pPr algn="r"/>
            <a:r>
              <a:rPr lang="en-US" sz="1600" b="0" i="0" baseline="30000">
                <a:solidFill>
                  <a:schemeClr val="bg1"/>
                </a:solidFill>
                <a:latin typeface="CAIXA Std Light" panose="020B0203020204030204" pitchFamily="34" charset="77"/>
                <a:ea typeface="Arial" charset="0"/>
                <a:cs typeface="Arial" charset="0"/>
              </a:rPr>
              <a:t>.GOV.BR</a:t>
            </a:r>
          </a:p>
        </p:txBody>
      </p:sp>
    </p:spTree>
    <p:extLst>
      <p:ext uri="{BB962C8B-B14F-4D97-AF65-F5344CB8AC3E}">
        <p14:creationId xmlns:p14="http://schemas.microsoft.com/office/powerpoint/2010/main" val="3141368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472381" y="812906"/>
            <a:ext cx="2211884" cy="2845171"/>
          </a:xfrm>
        </p:spPr>
        <p:txBody>
          <a:bodyPr anchor="b"/>
          <a:lstStyle>
            <a:lvl1pPr>
              <a:defRPr sz="2400"/>
            </a:lvl1pPr>
          </a:lstStyle>
          <a:p>
            <a:r>
              <a:rPr lang="pt-BR"/>
              <a:t>Clique para editar o título Mestre</a:t>
            </a:r>
            <a:endParaRPr lang="en-US"/>
          </a:p>
        </p:txBody>
      </p:sp>
      <p:sp>
        <p:nvSpPr>
          <p:cNvPr id="3" name="Picture Placeholder 2"/>
          <p:cNvSpPr>
            <a:spLocks noGrp="1" noChangeAspect="1"/>
          </p:cNvSpPr>
          <p:nvPr>
            <p:ph type="pic" idx="1"/>
          </p:nvPr>
        </p:nvSpPr>
        <p:spPr>
          <a:xfrm>
            <a:off x="2915543" y="1755653"/>
            <a:ext cx="3471863" cy="866535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t-BR"/>
              <a:t>Clique no ícone para adicionar uma imagem</a:t>
            </a:r>
            <a:endParaRPr lang="en-US"/>
          </a:p>
        </p:txBody>
      </p:sp>
      <p:sp>
        <p:nvSpPr>
          <p:cNvPr id="4" name="Text Placeholder 3"/>
          <p:cNvSpPr>
            <a:spLocks noGrp="1"/>
          </p:cNvSpPr>
          <p:nvPr>
            <p:ph type="body" sz="half" idx="2"/>
          </p:nvPr>
        </p:nvSpPr>
        <p:spPr>
          <a:xfrm>
            <a:off x="472381" y="3658076"/>
            <a:ext cx="2211884" cy="6777039"/>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5E2576E5-5C2C-674B-ADBD-2255F30852CB}" type="datetimeFigureOut">
              <a:rPr lang="pt-BR" smtClean="0"/>
              <a:t>11/04/2025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19840360-831D-B148-B10E-FB44F9469FDB}" type="slidenum">
              <a:rPr lang="pt-BR" smtClean="0"/>
              <a:t>‹#›</a:t>
            </a:fld>
            <a:endParaRPr lang="pt-BR"/>
          </a:p>
        </p:txBody>
      </p:sp>
      <p:pic>
        <p:nvPicPr>
          <p:cNvPr id="9" name="Imagem 8" descr="Padrão do plano de fundo&#10;&#10;Descrição gerada automaticamente">
            <a:extLst>
              <a:ext uri="{FF2B5EF4-FFF2-40B4-BE49-F238E27FC236}">
                <a16:creationId xmlns:a16="http://schemas.microsoft.com/office/drawing/2014/main" id="{0E30DA01-29BF-4309-5175-F216E477C931}"/>
              </a:ext>
            </a:extLst>
          </p:cNvPr>
          <p:cNvPicPr>
            <a:picLocks noChangeAspect="1"/>
          </p:cNvPicPr>
          <p:nvPr userDrawn="1"/>
        </p:nvPicPr>
        <p:blipFill>
          <a:blip r:embed="rId2"/>
          <a:stretch>
            <a:fillRect/>
          </a:stretch>
        </p:blipFill>
        <p:spPr>
          <a:xfrm>
            <a:off x="-172951" y="-19878"/>
            <a:ext cx="7203902" cy="12290340"/>
          </a:xfrm>
          <a:prstGeom prst="rect">
            <a:avLst/>
          </a:prstGeom>
        </p:spPr>
      </p:pic>
    </p:spTree>
    <p:extLst>
      <p:ext uri="{BB962C8B-B14F-4D97-AF65-F5344CB8AC3E}">
        <p14:creationId xmlns:p14="http://schemas.microsoft.com/office/powerpoint/2010/main" val="2666301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5D053D-6087-EFBE-19A0-4A975837B344}"/>
              </a:ext>
            </a:extLst>
          </p:cNvPr>
          <p:cNvSpPr>
            <a:spLocks noGrp="1"/>
          </p:cNvSpPr>
          <p:nvPr>
            <p:ph type="ctrTitle"/>
          </p:nvPr>
        </p:nvSpPr>
        <p:spPr>
          <a:xfrm>
            <a:off x="857250" y="1995488"/>
            <a:ext cx="5143500" cy="4244975"/>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1D0C34C0-413F-9D03-C152-5F0605258B84}"/>
              </a:ext>
            </a:extLst>
          </p:cNvPr>
          <p:cNvSpPr>
            <a:spLocks noGrp="1"/>
          </p:cNvSpPr>
          <p:nvPr>
            <p:ph type="subTitle" idx="1"/>
          </p:nvPr>
        </p:nvSpPr>
        <p:spPr>
          <a:xfrm>
            <a:off x="857250" y="6403975"/>
            <a:ext cx="5143500" cy="294481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A5EB1A60-03AE-8F60-8CA0-3420E4ED573E}"/>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5" name="Espaço Reservado para Rodapé 4">
            <a:extLst>
              <a:ext uri="{FF2B5EF4-FFF2-40B4-BE49-F238E27FC236}">
                <a16:creationId xmlns:a16="http://schemas.microsoft.com/office/drawing/2014/main" id="{5AE473B4-D57C-6DB9-C23B-93EF0C2DFA33}"/>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B8176ED1-E778-2A38-1A9C-48E168B82479}"/>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342037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145304-4449-BB72-FBDB-1D7FC641A8DC}"/>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C532089-A1D3-F2AD-BC37-3859458D49EA}"/>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E7E8FE6A-CF1A-9707-BFB9-D3F2B112C028}"/>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5" name="Espaço Reservado para Rodapé 4">
            <a:extLst>
              <a:ext uri="{FF2B5EF4-FFF2-40B4-BE49-F238E27FC236}">
                <a16:creationId xmlns:a16="http://schemas.microsoft.com/office/drawing/2014/main" id="{9AE2D580-42EA-3759-9532-1222FF702233}"/>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7910D55-C29E-55E3-4ADB-EAC54AAB76EC}"/>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871145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0338AB-4684-51FA-8157-C0A3D0B68992}"/>
              </a:ext>
            </a:extLst>
          </p:cNvPr>
          <p:cNvSpPr>
            <a:spLocks noGrp="1"/>
          </p:cNvSpPr>
          <p:nvPr>
            <p:ph type="title"/>
          </p:nvPr>
        </p:nvSpPr>
        <p:spPr>
          <a:xfrm>
            <a:off x="468313" y="3040063"/>
            <a:ext cx="5915025" cy="5072062"/>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84EE0E63-AB58-3327-5AFF-2AF0C2E7A0F2}"/>
              </a:ext>
            </a:extLst>
          </p:cNvPr>
          <p:cNvSpPr>
            <a:spLocks noGrp="1"/>
          </p:cNvSpPr>
          <p:nvPr>
            <p:ph type="body" idx="1"/>
          </p:nvPr>
        </p:nvSpPr>
        <p:spPr>
          <a:xfrm>
            <a:off x="468313" y="8159750"/>
            <a:ext cx="5915025" cy="26670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678F2677-2421-C88D-EE4A-0FD4B4843E4D}"/>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5" name="Espaço Reservado para Rodapé 4">
            <a:extLst>
              <a:ext uri="{FF2B5EF4-FFF2-40B4-BE49-F238E27FC236}">
                <a16:creationId xmlns:a16="http://schemas.microsoft.com/office/drawing/2014/main" id="{D11BD932-233E-0D59-5EF5-0F6006F1EEB2}"/>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8481871-E621-3A93-A201-E77E2979568F}"/>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4212970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28417F-C5F5-39B3-F626-0F10F5BE79C7}"/>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A0A7459-92D6-1E4B-EAAA-020D8FFBEF62}"/>
              </a:ext>
            </a:extLst>
          </p:cNvPr>
          <p:cNvSpPr>
            <a:spLocks noGrp="1"/>
          </p:cNvSpPr>
          <p:nvPr>
            <p:ph sz="half" idx="1"/>
          </p:nvPr>
        </p:nvSpPr>
        <p:spPr>
          <a:xfrm>
            <a:off x="471488" y="3246438"/>
            <a:ext cx="2881312" cy="7735887"/>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BCD0B9C8-3B63-88F3-B548-D661D43CA837}"/>
              </a:ext>
            </a:extLst>
          </p:cNvPr>
          <p:cNvSpPr>
            <a:spLocks noGrp="1"/>
          </p:cNvSpPr>
          <p:nvPr>
            <p:ph sz="half" idx="2"/>
          </p:nvPr>
        </p:nvSpPr>
        <p:spPr>
          <a:xfrm>
            <a:off x="3505200" y="3246438"/>
            <a:ext cx="2881313" cy="7735887"/>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37D45B93-F03C-BE09-6C1A-64349921E873}"/>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6" name="Espaço Reservado para Rodapé 5">
            <a:extLst>
              <a:ext uri="{FF2B5EF4-FFF2-40B4-BE49-F238E27FC236}">
                <a16:creationId xmlns:a16="http://schemas.microsoft.com/office/drawing/2014/main" id="{3B0A4875-2A4D-39DF-EA38-2C4001709B5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3A08A4CB-0077-2F27-FE5F-0391DC582640}"/>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89901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A7351A-0E0D-1603-38B0-DD3B63D2174A}"/>
              </a:ext>
            </a:extLst>
          </p:cNvPr>
          <p:cNvSpPr>
            <a:spLocks noGrp="1"/>
          </p:cNvSpPr>
          <p:nvPr>
            <p:ph type="title"/>
          </p:nvPr>
        </p:nvSpPr>
        <p:spPr>
          <a:xfrm>
            <a:off x="473075" y="649288"/>
            <a:ext cx="5915025" cy="2357437"/>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D991B0C3-ECC8-A53D-CA7B-B7531F77EB3C}"/>
              </a:ext>
            </a:extLst>
          </p:cNvPr>
          <p:cNvSpPr>
            <a:spLocks noGrp="1"/>
          </p:cNvSpPr>
          <p:nvPr>
            <p:ph type="body" idx="1"/>
          </p:nvPr>
        </p:nvSpPr>
        <p:spPr>
          <a:xfrm>
            <a:off x="473075" y="2989263"/>
            <a:ext cx="2900363" cy="14652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D425C792-C6EF-7785-B599-7B7E1B2E127F}"/>
              </a:ext>
            </a:extLst>
          </p:cNvPr>
          <p:cNvSpPr>
            <a:spLocks noGrp="1"/>
          </p:cNvSpPr>
          <p:nvPr>
            <p:ph sz="half" idx="2"/>
          </p:nvPr>
        </p:nvSpPr>
        <p:spPr>
          <a:xfrm>
            <a:off x="473075" y="4454525"/>
            <a:ext cx="2900363" cy="6550025"/>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C475DC64-5C24-9CE3-F996-C0F61A4B2F46}"/>
              </a:ext>
            </a:extLst>
          </p:cNvPr>
          <p:cNvSpPr>
            <a:spLocks noGrp="1"/>
          </p:cNvSpPr>
          <p:nvPr>
            <p:ph type="body" sz="quarter" idx="3"/>
          </p:nvPr>
        </p:nvSpPr>
        <p:spPr>
          <a:xfrm>
            <a:off x="3471863" y="2989263"/>
            <a:ext cx="2916237" cy="14652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CB24573D-7345-1749-73EB-1CFD82C7C081}"/>
              </a:ext>
            </a:extLst>
          </p:cNvPr>
          <p:cNvSpPr>
            <a:spLocks noGrp="1"/>
          </p:cNvSpPr>
          <p:nvPr>
            <p:ph sz="quarter" idx="4"/>
          </p:nvPr>
        </p:nvSpPr>
        <p:spPr>
          <a:xfrm>
            <a:off x="3471863" y="4454525"/>
            <a:ext cx="2916237" cy="6550025"/>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AC83485F-3C91-9606-F051-4BD295A5C2F8}"/>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8" name="Espaço Reservado para Rodapé 7">
            <a:extLst>
              <a:ext uri="{FF2B5EF4-FFF2-40B4-BE49-F238E27FC236}">
                <a16:creationId xmlns:a16="http://schemas.microsoft.com/office/drawing/2014/main" id="{15F670AF-B151-AADE-5F48-ADD4BE6C09EB}"/>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8EADC12D-E846-DBCD-A9B0-005168959369}"/>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28848137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23EA87-362E-6C22-2E10-13861C64A6E4}"/>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09281E2A-7DC7-64FB-8A3D-7EE759729219}"/>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4" name="Espaço Reservado para Rodapé 3">
            <a:extLst>
              <a:ext uri="{FF2B5EF4-FFF2-40B4-BE49-F238E27FC236}">
                <a16:creationId xmlns:a16="http://schemas.microsoft.com/office/drawing/2014/main" id="{9F819B21-5543-F36E-4AC7-55AF4633FF61}"/>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C64D1FD4-64CE-2841-329B-8A7EDDA824DA}"/>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3704747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D18121B6-F55F-A84B-C23F-84D430D74256}"/>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3" name="Espaço Reservado para Rodapé 2">
            <a:extLst>
              <a:ext uri="{FF2B5EF4-FFF2-40B4-BE49-F238E27FC236}">
                <a16:creationId xmlns:a16="http://schemas.microsoft.com/office/drawing/2014/main" id="{BA473F8A-BEF0-E626-5266-6F3AEF5EF6B3}"/>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9987E052-6B1D-360D-50D5-1D71D329F1E7}"/>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18117550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B5A754-3C85-34BA-1DF5-ED2F4F1DCDD9}"/>
              </a:ext>
            </a:extLst>
          </p:cNvPr>
          <p:cNvSpPr>
            <a:spLocks noGrp="1"/>
          </p:cNvSpPr>
          <p:nvPr>
            <p:ph type="title"/>
          </p:nvPr>
        </p:nvSpPr>
        <p:spPr>
          <a:xfrm>
            <a:off x="473075" y="812800"/>
            <a:ext cx="2211388" cy="28448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80139F94-5D63-6BAF-5908-859E20BC1C18}"/>
              </a:ext>
            </a:extLst>
          </p:cNvPr>
          <p:cNvSpPr>
            <a:spLocks noGrp="1"/>
          </p:cNvSpPr>
          <p:nvPr>
            <p:ph idx="1"/>
          </p:nvPr>
        </p:nvSpPr>
        <p:spPr>
          <a:xfrm>
            <a:off x="2916238" y="1755775"/>
            <a:ext cx="3471862" cy="8664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1822C6F4-8756-888B-9A6E-0A61F5586E8A}"/>
              </a:ext>
            </a:extLst>
          </p:cNvPr>
          <p:cNvSpPr>
            <a:spLocks noGrp="1"/>
          </p:cNvSpPr>
          <p:nvPr>
            <p:ph type="body" sz="half" idx="2"/>
          </p:nvPr>
        </p:nvSpPr>
        <p:spPr>
          <a:xfrm>
            <a:off x="473075" y="3657600"/>
            <a:ext cx="2211388" cy="67770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78AFB510-7DEB-6F75-B383-BC73E1B9D50D}"/>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6" name="Espaço Reservado para Rodapé 5">
            <a:extLst>
              <a:ext uri="{FF2B5EF4-FFF2-40B4-BE49-F238E27FC236}">
                <a16:creationId xmlns:a16="http://schemas.microsoft.com/office/drawing/2014/main" id="{76ADF5DB-98DF-8CAE-C3C2-1B80E7992F9F}"/>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72F7690-0B1D-4E73-6826-25B9B2CBE50C}"/>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32027305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657E3F-39C8-429A-3D3C-7F81000E4D9B}"/>
              </a:ext>
            </a:extLst>
          </p:cNvPr>
          <p:cNvSpPr>
            <a:spLocks noGrp="1"/>
          </p:cNvSpPr>
          <p:nvPr>
            <p:ph type="title"/>
          </p:nvPr>
        </p:nvSpPr>
        <p:spPr>
          <a:xfrm>
            <a:off x="473075" y="812800"/>
            <a:ext cx="2211388" cy="28448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721BE6F6-E327-CB76-9971-48563A9C7F29}"/>
              </a:ext>
            </a:extLst>
          </p:cNvPr>
          <p:cNvSpPr>
            <a:spLocks noGrp="1"/>
          </p:cNvSpPr>
          <p:nvPr>
            <p:ph type="pic" idx="1"/>
          </p:nvPr>
        </p:nvSpPr>
        <p:spPr>
          <a:xfrm>
            <a:off x="2916238" y="1755775"/>
            <a:ext cx="3471862" cy="8664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829AEC96-9258-6814-67B0-EC56421110C4}"/>
              </a:ext>
            </a:extLst>
          </p:cNvPr>
          <p:cNvSpPr>
            <a:spLocks noGrp="1"/>
          </p:cNvSpPr>
          <p:nvPr>
            <p:ph type="body" sz="half" idx="2"/>
          </p:nvPr>
        </p:nvSpPr>
        <p:spPr>
          <a:xfrm>
            <a:off x="473075" y="3657600"/>
            <a:ext cx="2211388" cy="67770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399F4EF3-9FA3-8A99-3D8D-0F209095AFD8}"/>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6" name="Espaço Reservado para Rodapé 5">
            <a:extLst>
              <a:ext uri="{FF2B5EF4-FFF2-40B4-BE49-F238E27FC236}">
                <a16:creationId xmlns:a16="http://schemas.microsoft.com/office/drawing/2014/main" id="{97B4D3B4-F794-46A1-C5FD-5559A62C818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DCAEE12-8E39-EC26-79DD-67C5EE8398B5}"/>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2825376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a:p>
        </p:txBody>
      </p:sp>
      <p:sp>
        <p:nvSpPr>
          <p:cNvPr id="3" name="Content Placeholder 2"/>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Date Placeholder 3"/>
          <p:cNvSpPr>
            <a:spLocks noGrp="1"/>
          </p:cNvSpPr>
          <p:nvPr>
            <p:ph type="dt" sz="half" idx="10"/>
          </p:nvPr>
        </p:nvSpPr>
        <p:spPr/>
        <p:txBody>
          <a:bodyPr/>
          <a:lstStyle/>
          <a:p>
            <a:fld id="{5E2576E5-5C2C-674B-ADBD-2255F30852CB}" type="datetimeFigureOut">
              <a:rPr lang="pt-BR" smtClean="0"/>
              <a:t>11/04/2025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19840360-831D-B148-B10E-FB44F9469FDB}" type="slidenum">
              <a:rPr lang="pt-BR" smtClean="0"/>
              <a:t>‹#›</a:t>
            </a:fld>
            <a:endParaRPr lang="pt-BR"/>
          </a:p>
        </p:txBody>
      </p:sp>
      <p:pic>
        <p:nvPicPr>
          <p:cNvPr id="8" name="Imagem 7" descr="Uma imagem contendo Retângulo&#10;&#10;Descrição gerada automaticamente">
            <a:extLst>
              <a:ext uri="{FF2B5EF4-FFF2-40B4-BE49-F238E27FC236}">
                <a16:creationId xmlns:a16="http://schemas.microsoft.com/office/drawing/2014/main" id="{B0024011-898C-2A4B-2424-6F56A10E56E2}"/>
              </a:ext>
            </a:extLst>
          </p:cNvPr>
          <p:cNvPicPr>
            <a:picLocks noChangeAspect="1"/>
          </p:cNvPicPr>
          <p:nvPr userDrawn="1"/>
        </p:nvPicPr>
        <p:blipFill>
          <a:blip r:embed="rId2"/>
          <a:stretch>
            <a:fillRect/>
          </a:stretch>
        </p:blipFill>
        <p:spPr>
          <a:xfrm>
            <a:off x="-69077" y="0"/>
            <a:ext cx="7147192" cy="12193588"/>
          </a:xfrm>
          <a:prstGeom prst="rect">
            <a:avLst/>
          </a:prstGeom>
        </p:spPr>
      </p:pic>
      <p:pic>
        <p:nvPicPr>
          <p:cNvPr id="9" name="Imagem 8" descr="Forma&#10;&#10;Descrição gerada automaticamente">
            <a:extLst>
              <a:ext uri="{FF2B5EF4-FFF2-40B4-BE49-F238E27FC236}">
                <a16:creationId xmlns:a16="http://schemas.microsoft.com/office/drawing/2014/main" id="{37E83E60-9B32-BBB3-6867-54B424E0B98C}"/>
              </a:ext>
            </a:extLst>
          </p:cNvPr>
          <p:cNvPicPr>
            <a:picLocks noChangeAspect="1"/>
          </p:cNvPicPr>
          <p:nvPr userDrawn="1"/>
        </p:nvPicPr>
        <p:blipFill>
          <a:blip r:embed="rId3">
            <a:alphaModFix amt="50000"/>
          </a:blip>
          <a:stretch>
            <a:fillRect/>
          </a:stretch>
        </p:blipFill>
        <p:spPr>
          <a:xfrm>
            <a:off x="228600" y="-1"/>
            <a:ext cx="7147192" cy="12193589"/>
          </a:xfrm>
          <a:prstGeom prst="rect">
            <a:avLst/>
          </a:prstGeom>
        </p:spPr>
      </p:pic>
    </p:spTree>
    <p:extLst>
      <p:ext uri="{BB962C8B-B14F-4D97-AF65-F5344CB8AC3E}">
        <p14:creationId xmlns:p14="http://schemas.microsoft.com/office/powerpoint/2010/main" val="3243088407"/>
      </p:ext>
    </p:extLst>
  </p:cSld>
  <p:clrMapOvr>
    <a:masterClrMapping/>
  </p:clrMapOvr>
  <p:extLst>
    <p:ext uri="{DCECCB84-F9BA-43D5-87BE-67443E8EF086}">
      <p15:sldGuideLst xmlns:p15="http://schemas.microsoft.com/office/powerpoint/2012/main">
        <p15:guide id="1" orient="horz" pos="3840" userDrawn="1">
          <p15:clr>
            <a:srgbClr val="FBAE40"/>
          </p15:clr>
        </p15:guide>
        <p15:guide id="2" pos="216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9431A7-5E6D-B656-615E-C72D099F6A27}"/>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2149E0C9-2ED0-5B2A-1DAA-C65DB071E208}"/>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819ED10-1E65-2897-D78A-D1B0FD72207A}"/>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5" name="Espaço Reservado para Rodapé 4">
            <a:extLst>
              <a:ext uri="{FF2B5EF4-FFF2-40B4-BE49-F238E27FC236}">
                <a16:creationId xmlns:a16="http://schemas.microsoft.com/office/drawing/2014/main" id="{1546A345-BDD7-2D19-55A6-C6B3AF48A1A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A683A7B0-A1A7-0B71-94F0-CD36E1573792}"/>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18006132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F02D9B5-C976-4B22-C0DA-84429477979B}"/>
              </a:ext>
            </a:extLst>
          </p:cNvPr>
          <p:cNvSpPr>
            <a:spLocks noGrp="1"/>
          </p:cNvSpPr>
          <p:nvPr>
            <p:ph type="title" orient="vert"/>
          </p:nvPr>
        </p:nvSpPr>
        <p:spPr>
          <a:xfrm>
            <a:off x="4908550" y="649288"/>
            <a:ext cx="1477963" cy="10333037"/>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F27A7701-8754-E595-B02F-C42400D06E4C}"/>
              </a:ext>
            </a:extLst>
          </p:cNvPr>
          <p:cNvSpPr>
            <a:spLocks noGrp="1"/>
          </p:cNvSpPr>
          <p:nvPr>
            <p:ph type="body" orient="vert" idx="1"/>
          </p:nvPr>
        </p:nvSpPr>
        <p:spPr>
          <a:xfrm>
            <a:off x="471488" y="649288"/>
            <a:ext cx="4284662" cy="10333037"/>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4359F9E-7B34-9213-000F-47BB40613BDB}"/>
              </a:ext>
            </a:extLst>
          </p:cNvPr>
          <p:cNvSpPr>
            <a:spLocks noGrp="1"/>
          </p:cNvSpPr>
          <p:nvPr>
            <p:ph type="dt" sz="half" idx="10"/>
          </p:nvPr>
        </p:nvSpPr>
        <p:spPr/>
        <p:txBody>
          <a:bodyPr/>
          <a:lstStyle/>
          <a:p>
            <a:fld id="{2C54C01F-0373-0647-AFEC-6B9F51AF7F10}" type="datetimeFigureOut">
              <a:rPr lang="pt-BR" smtClean="0"/>
              <a:t>11/04/2025</a:t>
            </a:fld>
            <a:endParaRPr lang="pt-BR"/>
          </a:p>
        </p:txBody>
      </p:sp>
      <p:sp>
        <p:nvSpPr>
          <p:cNvPr id="5" name="Espaço Reservado para Rodapé 4">
            <a:extLst>
              <a:ext uri="{FF2B5EF4-FFF2-40B4-BE49-F238E27FC236}">
                <a16:creationId xmlns:a16="http://schemas.microsoft.com/office/drawing/2014/main" id="{9AC94B2E-3507-A7EA-B4EB-7360C12CC2F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20BDD04-FEBB-A716-A930-0236FDD1D38F}"/>
              </a:ext>
            </a:extLst>
          </p:cNvPr>
          <p:cNvSpPr>
            <a:spLocks noGrp="1"/>
          </p:cNvSpPr>
          <p:nvPr>
            <p:ph type="sldNum" sz="quarter" idx="12"/>
          </p:nvPr>
        </p:nvSpPr>
        <p:spPr/>
        <p:txBody>
          <a:bodyPr/>
          <a:lstStyle/>
          <a:p>
            <a:fld id="{D2219717-4415-D342-9782-08C3525A0C1B}" type="slidenum">
              <a:rPr lang="pt-BR" smtClean="0"/>
              <a:t>‹#›</a:t>
            </a:fld>
            <a:endParaRPr lang="pt-BR"/>
          </a:p>
        </p:txBody>
      </p:sp>
    </p:spTree>
    <p:extLst>
      <p:ext uri="{BB962C8B-B14F-4D97-AF65-F5344CB8AC3E}">
        <p14:creationId xmlns:p14="http://schemas.microsoft.com/office/powerpoint/2010/main" val="39543928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907D23-7D6A-19F7-F5D9-EC5A4DDF45A2}"/>
              </a:ext>
            </a:extLst>
          </p:cNvPr>
          <p:cNvSpPr>
            <a:spLocks noGrp="1"/>
          </p:cNvSpPr>
          <p:nvPr>
            <p:ph type="ctrTitle"/>
          </p:nvPr>
        </p:nvSpPr>
        <p:spPr>
          <a:xfrm>
            <a:off x="857250" y="1995488"/>
            <a:ext cx="5143500" cy="4244975"/>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DF3BF7F2-1EF2-D3B8-24F5-19BBAABB4E5C}"/>
              </a:ext>
            </a:extLst>
          </p:cNvPr>
          <p:cNvSpPr>
            <a:spLocks noGrp="1"/>
          </p:cNvSpPr>
          <p:nvPr>
            <p:ph type="subTitle" idx="1"/>
          </p:nvPr>
        </p:nvSpPr>
        <p:spPr>
          <a:xfrm>
            <a:off x="857250" y="6403975"/>
            <a:ext cx="5143500" cy="294481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C7468EA5-22AE-ED89-7897-A13B6A8A822A}"/>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5" name="Espaço Reservado para Rodapé 4">
            <a:extLst>
              <a:ext uri="{FF2B5EF4-FFF2-40B4-BE49-F238E27FC236}">
                <a16:creationId xmlns:a16="http://schemas.microsoft.com/office/drawing/2014/main" id="{2D35065A-EEEC-7A44-C741-9A1E31F04664}"/>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1C37B0EB-4C38-9121-92EB-DFF5C4E60BB3}"/>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1772749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0F20A2-C214-31F0-9F57-47D0C8A0DCD8}"/>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1B2FA5D6-224E-5533-C100-A05FF062334F}"/>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3CC13E11-9269-780E-7B43-D1272DAEA59D}"/>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5" name="Espaço Reservado para Rodapé 4">
            <a:extLst>
              <a:ext uri="{FF2B5EF4-FFF2-40B4-BE49-F238E27FC236}">
                <a16:creationId xmlns:a16="http://schemas.microsoft.com/office/drawing/2014/main" id="{03C476AD-3703-0F55-892F-DCA229AA617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40C21A3-8364-2CD0-122B-C9AC1FC05C0C}"/>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1825564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EC4841-BE7B-13E8-65D6-D07CEBE2D967}"/>
              </a:ext>
            </a:extLst>
          </p:cNvPr>
          <p:cNvSpPr>
            <a:spLocks noGrp="1"/>
          </p:cNvSpPr>
          <p:nvPr>
            <p:ph type="title"/>
          </p:nvPr>
        </p:nvSpPr>
        <p:spPr>
          <a:xfrm>
            <a:off x="468313" y="3040063"/>
            <a:ext cx="5915025" cy="5072062"/>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9A40268C-5168-F663-5AB1-ADB3EEF7E4ED}"/>
              </a:ext>
            </a:extLst>
          </p:cNvPr>
          <p:cNvSpPr>
            <a:spLocks noGrp="1"/>
          </p:cNvSpPr>
          <p:nvPr>
            <p:ph type="body" idx="1"/>
          </p:nvPr>
        </p:nvSpPr>
        <p:spPr>
          <a:xfrm>
            <a:off x="468313" y="8159750"/>
            <a:ext cx="5915025" cy="26670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70C9BDAF-D276-5CB9-EEF5-1009A48EF44C}"/>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5" name="Espaço Reservado para Rodapé 4">
            <a:extLst>
              <a:ext uri="{FF2B5EF4-FFF2-40B4-BE49-F238E27FC236}">
                <a16:creationId xmlns:a16="http://schemas.microsoft.com/office/drawing/2014/main" id="{60E059DF-2449-DF14-B059-34AD5D10EB0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F8BDA58-CF9A-FA24-88E6-5BFE94B29033}"/>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303456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D99279-2ECD-6343-59EA-400110E6C3E9}"/>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EBE2CAD8-31BA-71B0-FABC-ACA9A07A0147}"/>
              </a:ext>
            </a:extLst>
          </p:cNvPr>
          <p:cNvSpPr>
            <a:spLocks noGrp="1"/>
          </p:cNvSpPr>
          <p:nvPr>
            <p:ph sz="half" idx="1"/>
          </p:nvPr>
        </p:nvSpPr>
        <p:spPr>
          <a:xfrm>
            <a:off x="471488" y="3246438"/>
            <a:ext cx="2881312" cy="7735887"/>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927B22E6-DFB5-AA8B-E1A4-F994F7CF09A1}"/>
              </a:ext>
            </a:extLst>
          </p:cNvPr>
          <p:cNvSpPr>
            <a:spLocks noGrp="1"/>
          </p:cNvSpPr>
          <p:nvPr>
            <p:ph sz="half" idx="2"/>
          </p:nvPr>
        </p:nvSpPr>
        <p:spPr>
          <a:xfrm>
            <a:off x="3505200" y="3246438"/>
            <a:ext cx="2881313" cy="7735887"/>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6BFECA14-A158-18EE-E534-3E4C356B9ADD}"/>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6" name="Espaço Reservado para Rodapé 5">
            <a:extLst>
              <a:ext uri="{FF2B5EF4-FFF2-40B4-BE49-F238E27FC236}">
                <a16:creationId xmlns:a16="http://schemas.microsoft.com/office/drawing/2014/main" id="{BAA8095D-4621-B793-0873-44853CEB0BCA}"/>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770A946-D9FC-7C8F-2AD9-00B9BF2517E2}"/>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2250217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C9C6B1-7D9F-D6C1-E5D3-3E7812FE8A6D}"/>
              </a:ext>
            </a:extLst>
          </p:cNvPr>
          <p:cNvSpPr>
            <a:spLocks noGrp="1"/>
          </p:cNvSpPr>
          <p:nvPr>
            <p:ph type="title"/>
          </p:nvPr>
        </p:nvSpPr>
        <p:spPr>
          <a:xfrm>
            <a:off x="473075" y="649288"/>
            <a:ext cx="5915025" cy="2357437"/>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7C97F19F-CD80-3C8B-E412-A9BD944766FC}"/>
              </a:ext>
            </a:extLst>
          </p:cNvPr>
          <p:cNvSpPr>
            <a:spLocks noGrp="1"/>
          </p:cNvSpPr>
          <p:nvPr>
            <p:ph type="body" idx="1"/>
          </p:nvPr>
        </p:nvSpPr>
        <p:spPr>
          <a:xfrm>
            <a:off x="473075" y="2989263"/>
            <a:ext cx="2900363" cy="14652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3BD49226-8D3D-75FA-4339-90DA401942D6}"/>
              </a:ext>
            </a:extLst>
          </p:cNvPr>
          <p:cNvSpPr>
            <a:spLocks noGrp="1"/>
          </p:cNvSpPr>
          <p:nvPr>
            <p:ph sz="half" idx="2"/>
          </p:nvPr>
        </p:nvSpPr>
        <p:spPr>
          <a:xfrm>
            <a:off x="473075" y="4454525"/>
            <a:ext cx="2900363" cy="6550025"/>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83E13ECF-9F68-D390-2A85-59CD02B93A08}"/>
              </a:ext>
            </a:extLst>
          </p:cNvPr>
          <p:cNvSpPr>
            <a:spLocks noGrp="1"/>
          </p:cNvSpPr>
          <p:nvPr>
            <p:ph type="body" sz="quarter" idx="3"/>
          </p:nvPr>
        </p:nvSpPr>
        <p:spPr>
          <a:xfrm>
            <a:off x="3471863" y="2989263"/>
            <a:ext cx="2916237" cy="14652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A5302D9A-829B-C4B2-C2FC-25799ECB9559}"/>
              </a:ext>
            </a:extLst>
          </p:cNvPr>
          <p:cNvSpPr>
            <a:spLocks noGrp="1"/>
          </p:cNvSpPr>
          <p:nvPr>
            <p:ph sz="quarter" idx="4"/>
          </p:nvPr>
        </p:nvSpPr>
        <p:spPr>
          <a:xfrm>
            <a:off x="3471863" y="4454525"/>
            <a:ext cx="2916237" cy="6550025"/>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27503820-7331-3F45-7B2A-531D5ACF8A8B}"/>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8" name="Espaço Reservado para Rodapé 7">
            <a:extLst>
              <a:ext uri="{FF2B5EF4-FFF2-40B4-BE49-F238E27FC236}">
                <a16:creationId xmlns:a16="http://schemas.microsoft.com/office/drawing/2014/main" id="{2CAE9D6A-95B5-D911-E3D8-6E88DEE84EE1}"/>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1C43075C-6E57-F2DD-B747-C9E964D815FB}"/>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9888933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148551-BA9E-6B99-F24A-845E54A58F6D}"/>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AC3AA32F-242A-763A-6462-ACC2F13FB3CA}"/>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4" name="Espaço Reservado para Rodapé 3">
            <a:extLst>
              <a:ext uri="{FF2B5EF4-FFF2-40B4-BE49-F238E27FC236}">
                <a16:creationId xmlns:a16="http://schemas.microsoft.com/office/drawing/2014/main" id="{6B3AE96D-FD17-F321-EADE-78B4711AF611}"/>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6705361C-F3FB-6346-5910-7A71EC7616D1}"/>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23988266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AC7CD7B6-C616-534C-8C90-7DDB48C7AC77}"/>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3" name="Espaço Reservado para Rodapé 2">
            <a:extLst>
              <a:ext uri="{FF2B5EF4-FFF2-40B4-BE49-F238E27FC236}">
                <a16:creationId xmlns:a16="http://schemas.microsoft.com/office/drawing/2014/main" id="{2FE55C92-6B3A-D99D-857F-BA3C6E0B098E}"/>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CA282130-CB93-DD2F-6DAE-A08AC177DF17}"/>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13180332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349094-963B-6FB2-9D60-6F45F843DF86}"/>
              </a:ext>
            </a:extLst>
          </p:cNvPr>
          <p:cNvSpPr>
            <a:spLocks noGrp="1"/>
          </p:cNvSpPr>
          <p:nvPr>
            <p:ph type="title"/>
          </p:nvPr>
        </p:nvSpPr>
        <p:spPr>
          <a:xfrm>
            <a:off x="473075" y="812800"/>
            <a:ext cx="2211388" cy="28448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74D9555B-662E-8457-2FEB-8111D62A27D3}"/>
              </a:ext>
            </a:extLst>
          </p:cNvPr>
          <p:cNvSpPr>
            <a:spLocks noGrp="1"/>
          </p:cNvSpPr>
          <p:nvPr>
            <p:ph idx="1"/>
          </p:nvPr>
        </p:nvSpPr>
        <p:spPr>
          <a:xfrm>
            <a:off x="2916238" y="1755775"/>
            <a:ext cx="3471862" cy="8664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7BF31C36-893C-86A2-BD1C-BBD964AFF1B4}"/>
              </a:ext>
            </a:extLst>
          </p:cNvPr>
          <p:cNvSpPr>
            <a:spLocks noGrp="1"/>
          </p:cNvSpPr>
          <p:nvPr>
            <p:ph type="body" sz="half" idx="2"/>
          </p:nvPr>
        </p:nvSpPr>
        <p:spPr>
          <a:xfrm>
            <a:off x="473075" y="3657600"/>
            <a:ext cx="2211388" cy="67770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9A6123C0-BDD5-A060-3404-5F7A0BE59E12}"/>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6" name="Espaço Reservado para Rodapé 5">
            <a:extLst>
              <a:ext uri="{FF2B5EF4-FFF2-40B4-BE49-F238E27FC236}">
                <a16:creationId xmlns:a16="http://schemas.microsoft.com/office/drawing/2014/main" id="{26996050-9F26-8889-C2B6-E7A36241DF04}"/>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742AEC75-41DC-D348-82DE-8D6F49D8EC02}"/>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2251292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933"/>
            <a:ext cx="5915025" cy="5072193"/>
          </a:xfrm>
        </p:spPr>
        <p:txBody>
          <a:bodyPr anchor="b"/>
          <a:lstStyle>
            <a:lvl1pPr>
              <a:defRPr sz="4500"/>
            </a:lvl1pPr>
          </a:lstStyle>
          <a:p>
            <a:r>
              <a:rPr lang="pt-BR"/>
              <a:t>Clique para editar o título Mestre</a:t>
            </a:r>
            <a:endParaRPr lang="en-US"/>
          </a:p>
        </p:txBody>
      </p:sp>
      <p:sp>
        <p:nvSpPr>
          <p:cNvPr id="3" name="Text Placeholder 2"/>
          <p:cNvSpPr>
            <a:spLocks noGrp="1"/>
          </p:cNvSpPr>
          <p:nvPr>
            <p:ph type="body" idx="1"/>
          </p:nvPr>
        </p:nvSpPr>
        <p:spPr>
          <a:xfrm>
            <a:off x="467916" y="8160111"/>
            <a:ext cx="5915025" cy="2667346"/>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t-BR"/>
              <a:t>Clique para editar os estilos de texto Mestres</a:t>
            </a:r>
          </a:p>
        </p:txBody>
      </p:sp>
      <p:sp>
        <p:nvSpPr>
          <p:cNvPr id="4" name="Date Placeholder 3"/>
          <p:cNvSpPr>
            <a:spLocks noGrp="1"/>
          </p:cNvSpPr>
          <p:nvPr>
            <p:ph type="dt" sz="half" idx="10"/>
          </p:nvPr>
        </p:nvSpPr>
        <p:spPr/>
        <p:txBody>
          <a:bodyPr/>
          <a:lstStyle/>
          <a:p>
            <a:fld id="{5E2576E5-5C2C-674B-ADBD-2255F30852CB}" type="datetimeFigureOut">
              <a:rPr lang="pt-BR" smtClean="0"/>
              <a:t>11/04/2025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19840360-831D-B148-B10E-FB44F9469FDB}" type="slidenum">
              <a:rPr lang="pt-BR" smtClean="0"/>
              <a:t>‹#›</a:t>
            </a:fld>
            <a:endParaRPr lang="pt-BR"/>
          </a:p>
        </p:txBody>
      </p:sp>
      <p:pic>
        <p:nvPicPr>
          <p:cNvPr id="8" name="Imagem 7" descr="Padrão do plano de fundo&#10;&#10;Descrição gerada automaticamente">
            <a:extLst>
              <a:ext uri="{FF2B5EF4-FFF2-40B4-BE49-F238E27FC236}">
                <a16:creationId xmlns:a16="http://schemas.microsoft.com/office/drawing/2014/main" id="{D9BF33BD-EAF1-CE65-8A1B-4F2663001929}"/>
              </a:ext>
            </a:extLst>
          </p:cNvPr>
          <p:cNvPicPr>
            <a:picLocks noChangeAspect="1"/>
          </p:cNvPicPr>
          <p:nvPr userDrawn="1"/>
        </p:nvPicPr>
        <p:blipFill>
          <a:blip r:embed="rId2"/>
          <a:stretch>
            <a:fillRect/>
          </a:stretch>
        </p:blipFill>
        <p:spPr>
          <a:xfrm>
            <a:off x="-159285" y="-69574"/>
            <a:ext cx="7169426" cy="12301096"/>
          </a:xfrm>
          <a:prstGeom prst="rect">
            <a:avLst/>
          </a:prstGeom>
        </p:spPr>
      </p:pic>
    </p:spTree>
    <p:extLst>
      <p:ext uri="{BB962C8B-B14F-4D97-AF65-F5344CB8AC3E}">
        <p14:creationId xmlns:p14="http://schemas.microsoft.com/office/powerpoint/2010/main" val="11286209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341FC5-1FDF-9A04-E6BD-DF9E11528CE8}"/>
              </a:ext>
            </a:extLst>
          </p:cNvPr>
          <p:cNvSpPr>
            <a:spLocks noGrp="1"/>
          </p:cNvSpPr>
          <p:nvPr>
            <p:ph type="title"/>
          </p:nvPr>
        </p:nvSpPr>
        <p:spPr>
          <a:xfrm>
            <a:off x="473075" y="812800"/>
            <a:ext cx="2211388" cy="28448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B9075706-A628-6E78-8F3B-ECFCA5813B96}"/>
              </a:ext>
            </a:extLst>
          </p:cNvPr>
          <p:cNvSpPr>
            <a:spLocks noGrp="1"/>
          </p:cNvSpPr>
          <p:nvPr>
            <p:ph type="pic" idx="1"/>
          </p:nvPr>
        </p:nvSpPr>
        <p:spPr>
          <a:xfrm>
            <a:off x="2916238" y="1755775"/>
            <a:ext cx="3471862" cy="8664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F3E48CA9-CAA1-BBBC-98E3-3C5F993609FC}"/>
              </a:ext>
            </a:extLst>
          </p:cNvPr>
          <p:cNvSpPr>
            <a:spLocks noGrp="1"/>
          </p:cNvSpPr>
          <p:nvPr>
            <p:ph type="body" sz="half" idx="2"/>
          </p:nvPr>
        </p:nvSpPr>
        <p:spPr>
          <a:xfrm>
            <a:off x="473075" y="3657600"/>
            <a:ext cx="2211388" cy="67770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59151B3F-DB50-B45A-541C-55A640DE4A36}"/>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6" name="Espaço Reservado para Rodapé 5">
            <a:extLst>
              <a:ext uri="{FF2B5EF4-FFF2-40B4-BE49-F238E27FC236}">
                <a16:creationId xmlns:a16="http://schemas.microsoft.com/office/drawing/2014/main" id="{9794C9B0-4D00-0AB0-8A88-AD7F7674D2B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5A9A9223-5096-6925-A0A9-E4C6E1F5C8D0}"/>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15829704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82754F-23D5-8F17-0768-44ADCE53ED97}"/>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3F8DC8F4-EAD4-21CF-715D-8EBD4231321B}"/>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900BAFCD-C27D-22F8-E9D1-465ACF5608B5}"/>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5" name="Espaço Reservado para Rodapé 4">
            <a:extLst>
              <a:ext uri="{FF2B5EF4-FFF2-40B4-BE49-F238E27FC236}">
                <a16:creationId xmlns:a16="http://schemas.microsoft.com/office/drawing/2014/main" id="{BC7AF6AA-4DF3-F78A-F249-CCE7E8625C7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4336BE9-B7B4-6BD8-4A46-769F9F92ABC4}"/>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7366970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78C394B-F76D-DAF4-1F02-0483863C84EC}"/>
              </a:ext>
            </a:extLst>
          </p:cNvPr>
          <p:cNvSpPr>
            <a:spLocks noGrp="1"/>
          </p:cNvSpPr>
          <p:nvPr>
            <p:ph type="title" orient="vert"/>
          </p:nvPr>
        </p:nvSpPr>
        <p:spPr>
          <a:xfrm>
            <a:off x="4908550" y="649288"/>
            <a:ext cx="1477963" cy="10333037"/>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BA3C4B50-9DFA-D4E4-3EB8-9D32B6E54FF4}"/>
              </a:ext>
            </a:extLst>
          </p:cNvPr>
          <p:cNvSpPr>
            <a:spLocks noGrp="1"/>
          </p:cNvSpPr>
          <p:nvPr>
            <p:ph type="body" orient="vert" idx="1"/>
          </p:nvPr>
        </p:nvSpPr>
        <p:spPr>
          <a:xfrm>
            <a:off x="471488" y="649288"/>
            <a:ext cx="4284662" cy="10333037"/>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5EB9668E-E0F1-F01B-2C92-7CA92CF7AD2F}"/>
              </a:ext>
            </a:extLst>
          </p:cNvPr>
          <p:cNvSpPr>
            <a:spLocks noGrp="1"/>
          </p:cNvSpPr>
          <p:nvPr>
            <p:ph type="dt" sz="half" idx="10"/>
          </p:nvPr>
        </p:nvSpPr>
        <p:spPr/>
        <p:txBody>
          <a:bodyPr/>
          <a:lstStyle/>
          <a:p>
            <a:fld id="{52EA4777-FABC-154D-BB07-312C03560B3E}" type="datetimeFigureOut">
              <a:rPr lang="pt-BR" smtClean="0"/>
              <a:t>11/04/2025</a:t>
            </a:fld>
            <a:endParaRPr lang="pt-BR"/>
          </a:p>
        </p:txBody>
      </p:sp>
      <p:sp>
        <p:nvSpPr>
          <p:cNvPr id="5" name="Espaço Reservado para Rodapé 4">
            <a:extLst>
              <a:ext uri="{FF2B5EF4-FFF2-40B4-BE49-F238E27FC236}">
                <a16:creationId xmlns:a16="http://schemas.microsoft.com/office/drawing/2014/main" id="{2D50CF09-9D81-DBA2-178F-02030B06CB53}"/>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A6CAC822-6924-EA1E-7B72-56DD89BFE42B}"/>
              </a:ext>
            </a:extLst>
          </p:cNvPr>
          <p:cNvSpPr>
            <a:spLocks noGrp="1"/>
          </p:cNvSpPr>
          <p:nvPr>
            <p:ph type="sldNum" sz="quarter" idx="12"/>
          </p:nvPr>
        </p:nvSpPr>
        <p:spPr/>
        <p:txBody>
          <a:bodyPr/>
          <a:lstStyle/>
          <a:p>
            <a:fld id="{BEB58A5B-BF11-6549-BBE1-255ABA097BE6}" type="slidenum">
              <a:rPr lang="pt-BR" smtClean="0"/>
              <a:t>‹#›</a:t>
            </a:fld>
            <a:endParaRPr lang="pt-BR"/>
          </a:p>
        </p:txBody>
      </p:sp>
    </p:spTree>
    <p:extLst>
      <p:ext uri="{BB962C8B-B14F-4D97-AF65-F5344CB8AC3E}">
        <p14:creationId xmlns:p14="http://schemas.microsoft.com/office/powerpoint/2010/main" val="3591271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a:p>
        </p:txBody>
      </p:sp>
      <p:sp>
        <p:nvSpPr>
          <p:cNvPr id="3" name="Content Placeholder 2"/>
          <p:cNvSpPr>
            <a:spLocks noGrp="1"/>
          </p:cNvSpPr>
          <p:nvPr>
            <p:ph sz="half" idx="1"/>
          </p:nvPr>
        </p:nvSpPr>
        <p:spPr>
          <a:xfrm>
            <a:off x="471488" y="3245978"/>
            <a:ext cx="2914650" cy="7736720"/>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Content Placeholder 3"/>
          <p:cNvSpPr>
            <a:spLocks noGrp="1"/>
          </p:cNvSpPr>
          <p:nvPr>
            <p:ph sz="half" idx="2"/>
          </p:nvPr>
        </p:nvSpPr>
        <p:spPr>
          <a:xfrm>
            <a:off x="3471863" y="3245978"/>
            <a:ext cx="2914650" cy="7736720"/>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5" name="Date Placeholder 4"/>
          <p:cNvSpPr>
            <a:spLocks noGrp="1"/>
          </p:cNvSpPr>
          <p:nvPr>
            <p:ph type="dt" sz="half" idx="10"/>
          </p:nvPr>
        </p:nvSpPr>
        <p:spPr/>
        <p:txBody>
          <a:bodyPr/>
          <a:lstStyle/>
          <a:p>
            <a:fld id="{5E2576E5-5C2C-674B-ADBD-2255F30852CB}" type="datetimeFigureOut">
              <a:rPr lang="pt-BR" smtClean="0"/>
              <a:t>11/04/2025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19840360-831D-B148-B10E-FB44F9469FDB}" type="slidenum">
              <a:rPr lang="pt-BR" smtClean="0"/>
              <a:t>‹#›</a:t>
            </a:fld>
            <a:endParaRPr lang="pt-BR"/>
          </a:p>
        </p:txBody>
      </p:sp>
      <p:pic>
        <p:nvPicPr>
          <p:cNvPr id="9" name="Imagem 8" descr="Forma&#10;&#10;Descrição gerada automaticamente com confiança baixa">
            <a:extLst>
              <a:ext uri="{FF2B5EF4-FFF2-40B4-BE49-F238E27FC236}">
                <a16:creationId xmlns:a16="http://schemas.microsoft.com/office/drawing/2014/main" id="{ECFB017E-C803-C622-FBA7-A7402EA1550E}"/>
              </a:ext>
            </a:extLst>
          </p:cNvPr>
          <p:cNvPicPr>
            <a:picLocks noChangeAspect="1"/>
          </p:cNvPicPr>
          <p:nvPr userDrawn="1"/>
        </p:nvPicPr>
        <p:blipFill>
          <a:blip r:embed="rId2"/>
          <a:stretch>
            <a:fillRect/>
          </a:stretch>
        </p:blipFill>
        <p:spPr>
          <a:xfrm>
            <a:off x="-33011" y="-1"/>
            <a:ext cx="7143258" cy="12186877"/>
          </a:xfrm>
          <a:prstGeom prst="rect">
            <a:avLst/>
          </a:prstGeom>
        </p:spPr>
      </p:pic>
    </p:spTree>
    <p:extLst>
      <p:ext uri="{BB962C8B-B14F-4D97-AF65-F5344CB8AC3E}">
        <p14:creationId xmlns:p14="http://schemas.microsoft.com/office/powerpoint/2010/main" val="2938377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99"/>
            <a:ext cx="5915025" cy="2356863"/>
          </a:xfrm>
        </p:spPr>
        <p:txBody>
          <a:bodyPr/>
          <a:lstStyle/>
          <a:p>
            <a:r>
              <a:rPr lang="pt-BR"/>
              <a:t>Clique para editar o título Mestre</a:t>
            </a:r>
            <a:endParaRPr lang="en-US"/>
          </a:p>
        </p:txBody>
      </p:sp>
      <p:sp>
        <p:nvSpPr>
          <p:cNvPr id="3" name="Text Placeholder 2"/>
          <p:cNvSpPr>
            <a:spLocks noGrp="1"/>
          </p:cNvSpPr>
          <p:nvPr>
            <p:ph type="body" idx="1"/>
          </p:nvPr>
        </p:nvSpPr>
        <p:spPr>
          <a:xfrm>
            <a:off x="472381" y="2989124"/>
            <a:ext cx="2901255" cy="146492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4" name="Content Placeholder 3"/>
          <p:cNvSpPr>
            <a:spLocks noGrp="1"/>
          </p:cNvSpPr>
          <p:nvPr>
            <p:ph sz="half" idx="2"/>
          </p:nvPr>
        </p:nvSpPr>
        <p:spPr>
          <a:xfrm>
            <a:off x="472381" y="4454047"/>
            <a:ext cx="2901255" cy="6551232"/>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5" name="Text Placeholder 4"/>
          <p:cNvSpPr>
            <a:spLocks noGrp="1"/>
          </p:cNvSpPr>
          <p:nvPr>
            <p:ph type="body" sz="quarter" idx="3"/>
          </p:nvPr>
        </p:nvSpPr>
        <p:spPr>
          <a:xfrm>
            <a:off x="3471863" y="2989124"/>
            <a:ext cx="2915543" cy="146492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6" name="Content Placeholder 5"/>
          <p:cNvSpPr>
            <a:spLocks noGrp="1"/>
          </p:cNvSpPr>
          <p:nvPr>
            <p:ph sz="quarter" idx="4"/>
          </p:nvPr>
        </p:nvSpPr>
        <p:spPr>
          <a:xfrm>
            <a:off x="3471863" y="4454047"/>
            <a:ext cx="2915543" cy="6551232"/>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7" name="Date Placeholder 6"/>
          <p:cNvSpPr>
            <a:spLocks noGrp="1"/>
          </p:cNvSpPr>
          <p:nvPr>
            <p:ph type="dt" sz="half" idx="10"/>
          </p:nvPr>
        </p:nvSpPr>
        <p:spPr/>
        <p:txBody>
          <a:bodyPr/>
          <a:lstStyle/>
          <a:p>
            <a:fld id="{5E2576E5-5C2C-674B-ADBD-2255F30852CB}" type="datetimeFigureOut">
              <a:rPr lang="pt-BR" smtClean="0"/>
              <a:t>11/04/2025</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19840360-831D-B148-B10E-FB44F9469FDB}" type="slidenum">
              <a:rPr lang="pt-BR" smtClean="0"/>
              <a:t>‹#›</a:t>
            </a:fld>
            <a:endParaRPr lang="pt-BR"/>
          </a:p>
        </p:txBody>
      </p:sp>
      <p:pic>
        <p:nvPicPr>
          <p:cNvPr id="33" name="Imagem 32" descr="Uma imagem contendo Forma&#10;&#10;Descrição gerada automaticamente">
            <a:extLst>
              <a:ext uri="{FF2B5EF4-FFF2-40B4-BE49-F238E27FC236}">
                <a16:creationId xmlns:a16="http://schemas.microsoft.com/office/drawing/2014/main" id="{50127126-9CC3-A835-544E-6D77DE7838D7}"/>
              </a:ext>
            </a:extLst>
          </p:cNvPr>
          <p:cNvPicPr>
            <a:picLocks noChangeAspect="1"/>
          </p:cNvPicPr>
          <p:nvPr userDrawn="1"/>
        </p:nvPicPr>
        <p:blipFill>
          <a:blip r:embed="rId2"/>
          <a:stretch>
            <a:fillRect/>
          </a:stretch>
        </p:blipFill>
        <p:spPr>
          <a:xfrm>
            <a:off x="-220713" y="-31532"/>
            <a:ext cx="7189076" cy="12265046"/>
          </a:xfrm>
          <a:prstGeom prst="rect">
            <a:avLst/>
          </a:prstGeom>
        </p:spPr>
      </p:pic>
    </p:spTree>
    <p:extLst>
      <p:ext uri="{BB962C8B-B14F-4D97-AF65-F5344CB8AC3E}">
        <p14:creationId xmlns:p14="http://schemas.microsoft.com/office/powerpoint/2010/main" val="3910372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a:p>
        </p:txBody>
      </p:sp>
      <p:sp>
        <p:nvSpPr>
          <p:cNvPr id="3" name="Date Placeholder 2"/>
          <p:cNvSpPr>
            <a:spLocks noGrp="1"/>
          </p:cNvSpPr>
          <p:nvPr>
            <p:ph type="dt" sz="half" idx="10"/>
          </p:nvPr>
        </p:nvSpPr>
        <p:spPr/>
        <p:txBody>
          <a:bodyPr/>
          <a:lstStyle/>
          <a:p>
            <a:fld id="{5E2576E5-5C2C-674B-ADBD-2255F30852CB}" type="datetimeFigureOut">
              <a:rPr lang="pt-BR" smtClean="0"/>
              <a:t>11/04/2025</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19840360-831D-B148-B10E-FB44F9469FDB}" type="slidenum">
              <a:rPr lang="pt-BR" smtClean="0"/>
              <a:t>‹#›</a:t>
            </a:fld>
            <a:endParaRPr lang="pt-BR"/>
          </a:p>
        </p:txBody>
      </p:sp>
      <p:pic>
        <p:nvPicPr>
          <p:cNvPr id="7" name="Imagem 6" descr="Uma imagem contendo Forma&#10;&#10;Descrição gerada automaticamente">
            <a:extLst>
              <a:ext uri="{FF2B5EF4-FFF2-40B4-BE49-F238E27FC236}">
                <a16:creationId xmlns:a16="http://schemas.microsoft.com/office/drawing/2014/main" id="{62E3CB81-9B27-9D6B-F7F8-DCAE16112521}"/>
              </a:ext>
            </a:extLst>
          </p:cNvPr>
          <p:cNvPicPr>
            <a:picLocks noChangeAspect="1"/>
          </p:cNvPicPr>
          <p:nvPr userDrawn="1"/>
        </p:nvPicPr>
        <p:blipFill>
          <a:blip r:embed="rId2"/>
          <a:stretch>
            <a:fillRect/>
          </a:stretch>
        </p:blipFill>
        <p:spPr>
          <a:xfrm>
            <a:off x="-34637" y="-82729"/>
            <a:ext cx="6906491" cy="11782937"/>
          </a:xfrm>
          <a:prstGeom prst="rect">
            <a:avLst/>
          </a:prstGeom>
        </p:spPr>
      </p:pic>
    </p:spTree>
    <p:extLst>
      <p:ext uri="{BB962C8B-B14F-4D97-AF65-F5344CB8AC3E}">
        <p14:creationId xmlns:p14="http://schemas.microsoft.com/office/powerpoint/2010/main" val="3695001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2576E5-5C2C-674B-ADBD-2255F30852CB}" type="datetimeFigureOut">
              <a:rPr lang="pt-BR" smtClean="0"/>
              <a:t>11/04/2025</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19840360-831D-B148-B10E-FB44F9469FDB}" type="slidenum">
              <a:rPr lang="pt-BR" smtClean="0"/>
              <a:t>‹#›</a:t>
            </a:fld>
            <a:endParaRPr lang="pt-BR"/>
          </a:p>
        </p:txBody>
      </p:sp>
      <p:pic>
        <p:nvPicPr>
          <p:cNvPr id="6" name="Imagem 5" descr="Forma&#10;&#10;Descrição gerada automaticamente com confiança baixa">
            <a:extLst>
              <a:ext uri="{FF2B5EF4-FFF2-40B4-BE49-F238E27FC236}">
                <a16:creationId xmlns:a16="http://schemas.microsoft.com/office/drawing/2014/main" id="{83034318-50B8-3270-B9DC-5A6315047DAE}"/>
              </a:ext>
            </a:extLst>
          </p:cNvPr>
          <p:cNvPicPr>
            <a:picLocks noChangeAspect="1"/>
          </p:cNvPicPr>
          <p:nvPr userDrawn="1"/>
        </p:nvPicPr>
        <p:blipFill>
          <a:blip r:embed="rId2"/>
          <a:stretch>
            <a:fillRect/>
          </a:stretch>
        </p:blipFill>
        <p:spPr>
          <a:xfrm>
            <a:off x="-45022" y="420269"/>
            <a:ext cx="6944586" cy="11847930"/>
          </a:xfrm>
          <a:prstGeom prst="rect">
            <a:avLst/>
          </a:prstGeom>
        </p:spPr>
      </p:pic>
    </p:spTree>
    <p:extLst>
      <p:ext uri="{BB962C8B-B14F-4D97-AF65-F5344CB8AC3E}">
        <p14:creationId xmlns:p14="http://schemas.microsoft.com/office/powerpoint/2010/main" val="1770984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472381" y="812906"/>
            <a:ext cx="2211884" cy="2845171"/>
          </a:xfrm>
        </p:spPr>
        <p:txBody>
          <a:bodyPr anchor="b"/>
          <a:lstStyle>
            <a:lvl1pPr>
              <a:defRPr sz="2400"/>
            </a:lvl1pPr>
          </a:lstStyle>
          <a:p>
            <a:r>
              <a:rPr lang="pt-BR"/>
              <a:t>Clique para editar o título Mestre</a:t>
            </a:r>
            <a:endParaRPr lang="en-US"/>
          </a:p>
        </p:txBody>
      </p:sp>
      <p:sp>
        <p:nvSpPr>
          <p:cNvPr id="3" name="Content Placeholder 2"/>
          <p:cNvSpPr>
            <a:spLocks noGrp="1"/>
          </p:cNvSpPr>
          <p:nvPr>
            <p:ph idx="1"/>
          </p:nvPr>
        </p:nvSpPr>
        <p:spPr>
          <a:xfrm>
            <a:off x="2915543" y="1755653"/>
            <a:ext cx="3471863" cy="866535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Text Placeholder 3"/>
          <p:cNvSpPr>
            <a:spLocks noGrp="1"/>
          </p:cNvSpPr>
          <p:nvPr>
            <p:ph type="body" sz="half" idx="2"/>
          </p:nvPr>
        </p:nvSpPr>
        <p:spPr>
          <a:xfrm>
            <a:off x="472381" y="3658076"/>
            <a:ext cx="2211884" cy="6777039"/>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5E2576E5-5C2C-674B-ADBD-2255F30852CB}" type="datetimeFigureOut">
              <a:rPr lang="pt-BR" smtClean="0"/>
              <a:t>11/04/2025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19840360-831D-B148-B10E-FB44F9469FDB}" type="slidenum">
              <a:rPr lang="pt-BR" smtClean="0"/>
              <a:t>‹#›</a:t>
            </a:fld>
            <a:endParaRPr lang="pt-BR"/>
          </a:p>
        </p:txBody>
      </p:sp>
      <p:pic>
        <p:nvPicPr>
          <p:cNvPr id="9" name="Imagem 8" descr="Interface gráfica do usuário, Aplicativo&#10;&#10;Descrição gerada automaticamente">
            <a:extLst>
              <a:ext uri="{FF2B5EF4-FFF2-40B4-BE49-F238E27FC236}">
                <a16:creationId xmlns:a16="http://schemas.microsoft.com/office/drawing/2014/main" id="{35C08801-0157-6784-C5EE-7A55B9C1C648}"/>
              </a:ext>
            </a:extLst>
          </p:cNvPr>
          <p:cNvPicPr>
            <a:picLocks noChangeAspect="1"/>
          </p:cNvPicPr>
          <p:nvPr userDrawn="1"/>
        </p:nvPicPr>
        <p:blipFill>
          <a:blip r:embed="rId2"/>
          <a:stretch>
            <a:fillRect/>
          </a:stretch>
        </p:blipFill>
        <p:spPr>
          <a:xfrm>
            <a:off x="-257576" y="-49371"/>
            <a:ext cx="7214968" cy="12309220"/>
          </a:xfrm>
          <a:prstGeom prst="rect">
            <a:avLst/>
          </a:prstGeom>
        </p:spPr>
      </p:pic>
    </p:spTree>
    <p:extLst>
      <p:ext uri="{BB962C8B-B14F-4D97-AF65-F5344CB8AC3E}">
        <p14:creationId xmlns:p14="http://schemas.microsoft.com/office/powerpoint/2010/main" val="388990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a:p>
        </p:txBody>
      </p:sp>
      <p:sp>
        <p:nvSpPr>
          <p:cNvPr id="3" name="Vertical Text Placeholder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Date Placeholder 3"/>
          <p:cNvSpPr>
            <a:spLocks noGrp="1"/>
          </p:cNvSpPr>
          <p:nvPr>
            <p:ph type="dt" sz="half" idx="10"/>
          </p:nvPr>
        </p:nvSpPr>
        <p:spPr/>
        <p:txBody>
          <a:bodyPr/>
          <a:lstStyle/>
          <a:p>
            <a:fld id="{5E2576E5-5C2C-674B-ADBD-2255F30852CB}" type="datetimeFigureOut">
              <a:rPr lang="pt-BR" smtClean="0"/>
              <a:t>11/04/2025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19840360-831D-B148-B10E-FB44F9469FDB}" type="slidenum">
              <a:rPr lang="pt-BR" smtClean="0"/>
              <a:t>‹#›</a:t>
            </a:fld>
            <a:endParaRPr lang="pt-BR"/>
          </a:p>
        </p:txBody>
      </p:sp>
      <p:pic>
        <p:nvPicPr>
          <p:cNvPr id="8" name="Imagem 7" descr="Texto, Logotipo&#10;&#10;Descrição gerada automaticamente">
            <a:extLst>
              <a:ext uri="{FF2B5EF4-FFF2-40B4-BE49-F238E27FC236}">
                <a16:creationId xmlns:a16="http://schemas.microsoft.com/office/drawing/2014/main" id="{784BC9A6-752A-5969-8EF8-E5891B428F01}"/>
              </a:ext>
            </a:extLst>
          </p:cNvPr>
          <p:cNvPicPr>
            <a:picLocks noChangeAspect="1"/>
          </p:cNvPicPr>
          <p:nvPr userDrawn="1"/>
        </p:nvPicPr>
        <p:blipFill>
          <a:blip r:embed="rId2"/>
          <a:stretch>
            <a:fillRect/>
          </a:stretch>
        </p:blipFill>
        <p:spPr>
          <a:xfrm>
            <a:off x="-160944" y="-14068"/>
            <a:ext cx="7179888" cy="12249371"/>
          </a:xfrm>
          <a:prstGeom prst="rect">
            <a:avLst/>
          </a:prstGeom>
        </p:spPr>
      </p:pic>
    </p:spTree>
    <p:extLst>
      <p:ext uri="{BB962C8B-B14F-4D97-AF65-F5344CB8AC3E}">
        <p14:creationId xmlns:p14="http://schemas.microsoft.com/office/powerpoint/2010/main" val="2739314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99"/>
            <a:ext cx="5915025" cy="2356863"/>
          </a:xfrm>
          <a:prstGeom prst="rect">
            <a:avLst/>
          </a:prstGeom>
        </p:spPr>
        <p:txBody>
          <a:bodyPr vert="horz" lIns="91440" tIns="45720" rIns="91440" bIns="45720" rtlCol="0" anchor="ctr">
            <a:normAutofit/>
          </a:bodyPr>
          <a:lstStyle/>
          <a:p>
            <a:r>
              <a:rPr lang="pt-BR"/>
              <a:t>Clique para editar o título Mestre</a:t>
            </a:r>
            <a:endParaRPr lang="en-US"/>
          </a:p>
        </p:txBody>
      </p:sp>
      <p:sp>
        <p:nvSpPr>
          <p:cNvPr id="3" name="Text Placeholder 2"/>
          <p:cNvSpPr>
            <a:spLocks noGrp="1"/>
          </p:cNvSpPr>
          <p:nvPr>
            <p:ph type="body" idx="1"/>
          </p:nvPr>
        </p:nvSpPr>
        <p:spPr>
          <a:xfrm>
            <a:off x="471488" y="3245978"/>
            <a:ext cx="5915025" cy="7736720"/>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Date Placeholder 3"/>
          <p:cNvSpPr>
            <a:spLocks noGrp="1"/>
          </p:cNvSpPr>
          <p:nvPr>
            <p:ph type="dt" sz="half" idx="2"/>
          </p:nvPr>
        </p:nvSpPr>
        <p:spPr>
          <a:xfrm>
            <a:off x="471488" y="11301652"/>
            <a:ext cx="1543050" cy="649196"/>
          </a:xfrm>
          <a:prstGeom prst="rect">
            <a:avLst/>
          </a:prstGeom>
        </p:spPr>
        <p:txBody>
          <a:bodyPr vert="horz" lIns="91440" tIns="45720" rIns="91440" bIns="45720" rtlCol="0" anchor="ctr"/>
          <a:lstStyle>
            <a:lvl1pPr algn="l">
              <a:defRPr sz="900">
                <a:solidFill>
                  <a:schemeClr val="tx1">
                    <a:tint val="75000"/>
                  </a:schemeClr>
                </a:solidFill>
              </a:defRPr>
            </a:lvl1pPr>
          </a:lstStyle>
          <a:p>
            <a:fld id="{5E2576E5-5C2C-674B-ADBD-2255F30852CB}" type="datetimeFigureOut">
              <a:rPr lang="pt-BR" smtClean="0"/>
              <a:t>11/04/2025</a:t>
            </a:fld>
            <a:endParaRPr lang="pt-BR"/>
          </a:p>
        </p:txBody>
      </p:sp>
      <p:sp>
        <p:nvSpPr>
          <p:cNvPr id="5" name="Footer Placeholder 4"/>
          <p:cNvSpPr>
            <a:spLocks noGrp="1"/>
          </p:cNvSpPr>
          <p:nvPr>
            <p:ph type="ftr" sz="quarter" idx="3"/>
          </p:nvPr>
        </p:nvSpPr>
        <p:spPr>
          <a:xfrm>
            <a:off x="2271713" y="11301652"/>
            <a:ext cx="2314575" cy="649196"/>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4843463" y="11301652"/>
            <a:ext cx="1543050" cy="649196"/>
          </a:xfrm>
          <a:prstGeom prst="rect">
            <a:avLst/>
          </a:prstGeom>
        </p:spPr>
        <p:txBody>
          <a:bodyPr vert="horz" lIns="91440" tIns="45720" rIns="91440" bIns="45720" rtlCol="0" anchor="ctr"/>
          <a:lstStyle>
            <a:lvl1pPr algn="r">
              <a:defRPr sz="900">
                <a:solidFill>
                  <a:schemeClr val="tx1">
                    <a:tint val="75000"/>
                  </a:schemeClr>
                </a:solidFill>
              </a:defRPr>
            </a:lvl1pPr>
          </a:lstStyle>
          <a:p>
            <a:fld id="{19840360-831D-B148-B10E-FB44F9469FDB}" type="slidenum">
              <a:rPr lang="pt-BR" smtClean="0"/>
              <a:t>‹#›</a:t>
            </a:fld>
            <a:endParaRPr lang="pt-BR"/>
          </a:p>
        </p:txBody>
      </p:sp>
    </p:spTree>
    <p:extLst>
      <p:ext uri="{BB962C8B-B14F-4D97-AF65-F5344CB8AC3E}">
        <p14:creationId xmlns:p14="http://schemas.microsoft.com/office/powerpoint/2010/main" val="39838565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0" r:id="rId9"/>
    <p:sldLayoutId id="2147483669" r:id="rId1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00664591-BFC5-D923-E131-91D854552946}"/>
              </a:ext>
            </a:extLst>
          </p:cNvPr>
          <p:cNvSpPr>
            <a:spLocks noGrp="1"/>
          </p:cNvSpPr>
          <p:nvPr>
            <p:ph type="title"/>
          </p:nvPr>
        </p:nvSpPr>
        <p:spPr>
          <a:xfrm>
            <a:off x="471488" y="649288"/>
            <a:ext cx="5915025" cy="2357437"/>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8F865009-B570-F053-337C-80C19DCBF552}"/>
              </a:ext>
            </a:extLst>
          </p:cNvPr>
          <p:cNvSpPr>
            <a:spLocks noGrp="1"/>
          </p:cNvSpPr>
          <p:nvPr>
            <p:ph type="body" idx="1"/>
          </p:nvPr>
        </p:nvSpPr>
        <p:spPr>
          <a:xfrm>
            <a:off x="471488" y="3246438"/>
            <a:ext cx="5915025" cy="7735887"/>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E4FF115-62FB-9F17-DAFE-80C470154C8E}"/>
              </a:ext>
            </a:extLst>
          </p:cNvPr>
          <p:cNvSpPr>
            <a:spLocks noGrp="1"/>
          </p:cNvSpPr>
          <p:nvPr>
            <p:ph type="dt" sz="half" idx="2"/>
          </p:nvPr>
        </p:nvSpPr>
        <p:spPr>
          <a:xfrm>
            <a:off x="471488" y="11301413"/>
            <a:ext cx="1543050" cy="649287"/>
          </a:xfrm>
          <a:prstGeom prst="rect">
            <a:avLst/>
          </a:prstGeom>
        </p:spPr>
        <p:txBody>
          <a:bodyPr vert="horz" lIns="91440" tIns="45720" rIns="91440" bIns="45720" rtlCol="0" anchor="ctr"/>
          <a:lstStyle>
            <a:lvl1pPr algn="l">
              <a:defRPr sz="1200">
                <a:solidFill>
                  <a:schemeClr val="tx1">
                    <a:tint val="75000"/>
                  </a:schemeClr>
                </a:solidFill>
              </a:defRPr>
            </a:lvl1pPr>
          </a:lstStyle>
          <a:p>
            <a:fld id="{2C54C01F-0373-0647-AFEC-6B9F51AF7F10}" type="datetimeFigureOut">
              <a:rPr lang="pt-BR" smtClean="0"/>
              <a:t>11/04/2025</a:t>
            </a:fld>
            <a:endParaRPr lang="pt-BR"/>
          </a:p>
        </p:txBody>
      </p:sp>
      <p:sp>
        <p:nvSpPr>
          <p:cNvPr id="5" name="Espaço Reservado para Rodapé 4">
            <a:extLst>
              <a:ext uri="{FF2B5EF4-FFF2-40B4-BE49-F238E27FC236}">
                <a16:creationId xmlns:a16="http://schemas.microsoft.com/office/drawing/2014/main" id="{830694F5-863A-0D6A-0CA3-12EE7A81BC68}"/>
              </a:ext>
            </a:extLst>
          </p:cNvPr>
          <p:cNvSpPr>
            <a:spLocks noGrp="1"/>
          </p:cNvSpPr>
          <p:nvPr>
            <p:ph type="ftr" sz="quarter" idx="3"/>
          </p:nvPr>
        </p:nvSpPr>
        <p:spPr>
          <a:xfrm>
            <a:off x="2271713" y="11301413"/>
            <a:ext cx="2314575" cy="64928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1FED3F9E-76D8-2DC1-5B6D-4BE4FC797725}"/>
              </a:ext>
            </a:extLst>
          </p:cNvPr>
          <p:cNvSpPr>
            <a:spLocks noGrp="1"/>
          </p:cNvSpPr>
          <p:nvPr>
            <p:ph type="sldNum" sz="quarter" idx="4"/>
          </p:nvPr>
        </p:nvSpPr>
        <p:spPr>
          <a:xfrm>
            <a:off x="4843463" y="11301413"/>
            <a:ext cx="1543050" cy="649287"/>
          </a:xfrm>
          <a:prstGeom prst="rect">
            <a:avLst/>
          </a:prstGeom>
        </p:spPr>
        <p:txBody>
          <a:bodyPr vert="horz" lIns="91440" tIns="45720" rIns="91440" bIns="45720" rtlCol="0" anchor="ctr"/>
          <a:lstStyle>
            <a:lvl1pPr algn="r">
              <a:defRPr sz="1200">
                <a:solidFill>
                  <a:schemeClr val="tx1">
                    <a:tint val="75000"/>
                  </a:schemeClr>
                </a:solidFill>
              </a:defRPr>
            </a:lvl1pPr>
          </a:lstStyle>
          <a:p>
            <a:fld id="{D2219717-4415-D342-9782-08C3525A0C1B}" type="slidenum">
              <a:rPr lang="pt-BR" smtClean="0"/>
              <a:t>‹#›</a:t>
            </a:fld>
            <a:endParaRPr lang="pt-BR"/>
          </a:p>
        </p:txBody>
      </p:sp>
    </p:spTree>
    <p:extLst>
      <p:ext uri="{BB962C8B-B14F-4D97-AF65-F5344CB8AC3E}">
        <p14:creationId xmlns:p14="http://schemas.microsoft.com/office/powerpoint/2010/main" val="352636842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1C1DDBF6-7F21-C10F-D972-61097D6D77F3}"/>
              </a:ext>
            </a:extLst>
          </p:cNvPr>
          <p:cNvSpPr>
            <a:spLocks noGrp="1"/>
          </p:cNvSpPr>
          <p:nvPr>
            <p:ph type="title"/>
          </p:nvPr>
        </p:nvSpPr>
        <p:spPr>
          <a:xfrm>
            <a:off x="471488" y="649288"/>
            <a:ext cx="5915025" cy="2357437"/>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88AF87AB-F875-4E0D-58C9-044F6AEE6673}"/>
              </a:ext>
            </a:extLst>
          </p:cNvPr>
          <p:cNvSpPr>
            <a:spLocks noGrp="1"/>
          </p:cNvSpPr>
          <p:nvPr>
            <p:ph type="body" idx="1"/>
          </p:nvPr>
        </p:nvSpPr>
        <p:spPr>
          <a:xfrm>
            <a:off x="471488" y="3246438"/>
            <a:ext cx="5915025" cy="7735887"/>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C38C0095-9CF5-D778-618D-41CDB3798BD7}"/>
              </a:ext>
            </a:extLst>
          </p:cNvPr>
          <p:cNvSpPr>
            <a:spLocks noGrp="1"/>
          </p:cNvSpPr>
          <p:nvPr>
            <p:ph type="dt" sz="half" idx="2"/>
          </p:nvPr>
        </p:nvSpPr>
        <p:spPr>
          <a:xfrm>
            <a:off x="471488" y="11301413"/>
            <a:ext cx="1543050" cy="649287"/>
          </a:xfrm>
          <a:prstGeom prst="rect">
            <a:avLst/>
          </a:prstGeom>
        </p:spPr>
        <p:txBody>
          <a:bodyPr vert="horz" lIns="91440" tIns="45720" rIns="91440" bIns="45720" rtlCol="0" anchor="ctr"/>
          <a:lstStyle>
            <a:lvl1pPr algn="l">
              <a:defRPr sz="1200">
                <a:solidFill>
                  <a:schemeClr val="tx1">
                    <a:tint val="75000"/>
                  </a:schemeClr>
                </a:solidFill>
              </a:defRPr>
            </a:lvl1pPr>
          </a:lstStyle>
          <a:p>
            <a:fld id="{52EA4777-FABC-154D-BB07-312C03560B3E}" type="datetimeFigureOut">
              <a:rPr lang="pt-BR" smtClean="0"/>
              <a:t>11/04/2025</a:t>
            </a:fld>
            <a:endParaRPr lang="pt-BR"/>
          </a:p>
        </p:txBody>
      </p:sp>
      <p:sp>
        <p:nvSpPr>
          <p:cNvPr id="5" name="Espaço Reservado para Rodapé 4">
            <a:extLst>
              <a:ext uri="{FF2B5EF4-FFF2-40B4-BE49-F238E27FC236}">
                <a16:creationId xmlns:a16="http://schemas.microsoft.com/office/drawing/2014/main" id="{78D02C50-1DC1-60CC-14FB-43EA851983E7}"/>
              </a:ext>
            </a:extLst>
          </p:cNvPr>
          <p:cNvSpPr>
            <a:spLocks noGrp="1"/>
          </p:cNvSpPr>
          <p:nvPr>
            <p:ph type="ftr" sz="quarter" idx="3"/>
          </p:nvPr>
        </p:nvSpPr>
        <p:spPr>
          <a:xfrm>
            <a:off x="2271713" y="11301413"/>
            <a:ext cx="2314575" cy="64928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49451C85-CB1F-3127-A541-7854FECFAFD6}"/>
              </a:ext>
            </a:extLst>
          </p:cNvPr>
          <p:cNvSpPr>
            <a:spLocks noGrp="1"/>
          </p:cNvSpPr>
          <p:nvPr>
            <p:ph type="sldNum" sz="quarter" idx="4"/>
          </p:nvPr>
        </p:nvSpPr>
        <p:spPr>
          <a:xfrm>
            <a:off x="4843463" y="11301413"/>
            <a:ext cx="1543050" cy="649287"/>
          </a:xfrm>
          <a:prstGeom prst="rect">
            <a:avLst/>
          </a:prstGeom>
        </p:spPr>
        <p:txBody>
          <a:bodyPr vert="horz" lIns="91440" tIns="45720" rIns="91440" bIns="45720" rtlCol="0" anchor="ctr"/>
          <a:lstStyle>
            <a:lvl1pPr algn="r">
              <a:defRPr sz="1200">
                <a:solidFill>
                  <a:schemeClr val="tx1">
                    <a:tint val="75000"/>
                  </a:schemeClr>
                </a:solidFill>
              </a:defRPr>
            </a:lvl1pPr>
          </a:lstStyle>
          <a:p>
            <a:fld id="{BEB58A5B-BF11-6549-BBE1-255ABA097BE6}" type="slidenum">
              <a:rPr lang="pt-BR" smtClean="0"/>
              <a:t>‹#›</a:t>
            </a:fld>
            <a:endParaRPr lang="pt-BR"/>
          </a:p>
        </p:txBody>
      </p:sp>
    </p:spTree>
    <p:extLst>
      <p:ext uri="{BB962C8B-B14F-4D97-AF65-F5344CB8AC3E}">
        <p14:creationId xmlns:p14="http://schemas.microsoft.com/office/powerpoint/2010/main" val="38957615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cgu.agu.gov.br/edital/"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Mapa de cidade&#10;&#10;Descrição gerada automaticamente">
            <a:extLst>
              <a:ext uri="{FF2B5EF4-FFF2-40B4-BE49-F238E27FC236}">
                <a16:creationId xmlns:a16="http://schemas.microsoft.com/office/drawing/2014/main" id="{33CD6C4D-F3D8-296D-AB6D-8E32B9DD7E80}"/>
              </a:ext>
            </a:extLst>
          </p:cNvPr>
          <p:cNvPicPr>
            <a:picLocks noChangeAspect="1"/>
          </p:cNvPicPr>
          <p:nvPr/>
        </p:nvPicPr>
        <p:blipFill rotWithShape="1">
          <a:blip r:embed="rId2">
            <a:extLst>
              <a:ext uri="{28A0092B-C50C-407E-A947-70E740481C1C}">
                <a14:useLocalDpi xmlns:a14="http://schemas.microsoft.com/office/drawing/2010/main" val="0"/>
              </a:ext>
            </a:extLst>
          </a:blip>
          <a:srcRect l="-9532" t="15405" r="62927" b="40275"/>
          <a:stretch/>
        </p:blipFill>
        <p:spPr>
          <a:xfrm>
            <a:off x="-182938" y="0"/>
            <a:ext cx="7186412" cy="12193588"/>
          </a:xfrm>
          <a:prstGeom prst="rect">
            <a:avLst/>
          </a:prstGeom>
        </p:spPr>
      </p:pic>
      <p:sp>
        <p:nvSpPr>
          <p:cNvPr id="9" name="Forma Livre: Forma 8">
            <a:extLst>
              <a:ext uri="{FF2B5EF4-FFF2-40B4-BE49-F238E27FC236}">
                <a16:creationId xmlns:a16="http://schemas.microsoft.com/office/drawing/2014/main" id="{39755C18-3788-1217-66FC-CF82A786641E}"/>
              </a:ext>
            </a:extLst>
          </p:cNvPr>
          <p:cNvSpPr/>
          <p:nvPr/>
        </p:nvSpPr>
        <p:spPr>
          <a:xfrm>
            <a:off x="-182939" y="0"/>
            <a:ext cx="6227875" cy="12193588"/>
          </a:xfrm>
          <a:custGeom>
            <a:avLst/>
            <a:gdLst>
              <a:gd name="connsiteX0" fmla="*/ 14079317 w 17030220"/>
              <a:gd name="connsiteY0" fmla="*/ 0 h 13716002"/>
              <a:gd name="connsiteX1" fmla="*/ 17030220 w 17030220"/>
              <a:gd name="connsiteY1" fmla="*/ 5833832 h 13716002"/>
              <a:gd name="connsiteX2" fmla="*/ 14066195 w 17030220"/>
              <a:gd name="connsiteY2" fmla="*/ 5833832 h 13716002"/>
              <a:gd name="connsiteX3" fmla="*/ 14066195 w 17030220"/>
              <a:gd name="connsiteY3" fmla="*/ 5833834 h 13716002"/>
              <a:gd name="connsiteX4" fmla="*/ 17005604 w 17030220"/>
              <a:gd name="connsiteY4" fmla="*/ 5833834 h 13716002"/>
              <a:gd name="connsiteX5" fmla="*/ 9066178 w 17030220"/>
              <a:gd name="connsiteY5" fmla="*/ 13716002 h 13716002"/>
              <a:gd name="connsiteX6" fmla="*/ 9066178 w 17030220"/>
              <a:gd name="connsiteY6" fmla="*/ 5992238 h 13716002"/>
              <a:gd name="connsiteX7" fmla="*/ 9066177 w 17030220"/>
              <a:gd name="connsiteY7" fmla="*/ 5992238 h 13716002"/>
              <a:gd name="connsiteX8" fmla="*/ 9066177 w 17030220"/>
              <a:gd name="connsiteY8" fmla="*/ 13716000 h 13716002"/>
              <a:gd name="connsiteX9" fmla="*/ 0 w 17030220"/>
              <a:gd name="connsiteY9" fmla="*/ 13716000 h 13716002"/>
              <a:gd name="connsiteX10" fmla="*/ 0 w 17030220"/>
              <a:gd name="connsiteY10" fmla="*/ 1 h 13716002"/>
              <a:gd name="connsiteX11" fmla="*/ 8735437 w 17030220"/>
              <a:gd name="connsiteY11" fmla="*/ 1 h 13716002"/>
              <a:gd name="connsiteX12" fmla="*/ 9066177 w 17030220"/>
              <a:gd name="connsiteY12" fmla="*/ 1 h 13716002"/>
              <a:gd name="connsiteX13" fmla="*/ 14066195 w 17030220"/>
              <a:gd name="connsiteY13" fmla="*/ 1 h 13716002"/>
              <a:gd name="connsiteX14" fmla="*/ 14066195 w 17030220"/>
              <a:gd name="connsiteY14" fmla="*/ 56473 h 13716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030220" h="13716002">
                <a:moveTo>
                  <a:pt x="14079317" y="0"/>
                </a:moveTo>
                <a:lnTo>
                  <a:pt x="17030220" y="5833832"/>
                </a:lnTo>
                <a:lnTo>
                  <a:pt x="14066195" y="5833832"/>
                </a:lnTo>
                <a:lnTo>
                  <a:pt x="14066195" y="5833834"/>
                </a:lnTo>
                <a:lnTo>
                  <a:pt x="17005604" y="5833834"/>
                </a:lnTo>
                <a:lnTo>
                  <a:pt x="9066178" y="13716002"/>
                </a:lnTo>
                <a:lnTo>
                  <a:pt x="9066178" y="5992238"/>
                </a:lnTo>
                <a:lnTo>
                  <a:pt x="9066177" y="5992238"/>
                </a:lnTo>
                <a:lnTo>
                  <a:pt x="9066177" y="13716000"/>
                </a:lnTo>
                <a:lnTo>
                  <a:pt x="0" y="13716000"/>
                </a:lnTo>
                <a:lnTo>
                  <a:pt x="0" y="1"/>
                </a:lnTo>
                <a:lnTo>
                  <a:pt x="8735437" y="1"/>
                </a:lnTo>
                <a:lnTo>
                  <a:pt x="9066177" y="1"/>
                </a:lnTo>
                <a:lnTo>
                  <a:pt x="14066195" y="1"/>
                </a:lnTo>
                <a:lnTo>
                  <a:pt x="14066195" y="56473"/>
                </a:lnTo>
                <a:close/>
              </a:path>
            </a:pathLst>
          </a:cu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t-BR">
              <a:highlight>
                <a:srgbClr val="FFFF00"/>
              </a:highlight>
            </a:endParaRPr>
          </a:p>
        </p:txBody>
      </p:sp>
      <p:sp>
        <p:nvSpPr>
          <p:cNvPr id="4" name="CaixaDeTexto 3">
            <a:extLst>
              <a:ext uri="{FF2B5EF4-FFF2-40B4-BE49-F238E27FC236}">
                <a16:creationId xmlns:a16="http://schemas.microsoft.com/office/drawing/2014/main" id="{3330F880-8210-9711-277B-7754C6BC2D59}"/>
              </a:ext>
            </a:extLst>
          </p:cNvPr>
          <p:cNvSpPr txBox="1"/>
          <p:nvPr/>
        </p:nvSpPr>
        <p:spPr>
          <a:xfrm>
            <a:off x="0" y="10493564"/>
            <a:ext cx="1838396" cy="348813"/>
          </a:xfrm>
          <a:prstGeom prst="rect">
            <a:avLst/>
          </a:prstGeom>
          <a:noFill/>
        </p:spPr>
        <p:txBody>
          <a:bodyPr wrap="square" rtlCol="0">
            <a:spAutoFit/>
          </a:bodyPr>
          <a:lstStyle/>
          <a:p>
            <a:r>
              <a:rPr lang="en-US" sz="2500" baseline="30000">
                <a:solidFill>
                  <a:schemeClr val="bg1"/>
                </a:solidFill>
                <a:latin typeface="CAIXA Std Light" panose="020B0203020204030204" pitchFamily="34" charset="77"/>
                <a:ea typeface="Arial" charset="0"/>
                <a:cs typeface="Arial" charset="0"/>
              </a:rPr>
              <a:t>ABRIL </a:t>
            </a:r>
            <a:r>
              <a:rPr lang="en-US" sz="2500" baseline="30000">
                <a:solidFill>
                  <a:schemeClr val="bg1"/>
                </a:solidFill>
                <a:latin typeface="Caixa Std RC7" panose="020B0603020204030204" pitchFamily="34" charset="77"/>
                <a:ea typeface="Arial" charset="0"/>
                <a:cs typeface="Arial" charset="0"/>
              </a:rPr>
              <a:t> </a:t>
            </a:r>
            <a:r>
              <a:rPr lang="en-US" sz="2500" b="1" baseline="30000">
                <a:solidFill>
                  <a:schemeClr val="bg1"/>
                </a:solidFill>
                <a:latin typeface="CAIXA Std" panose="020B0603020204030204" pitchFamily="34" charset="77"/>
                <a:ea typeface="Arial" charset="0"/>
                <a:cs typeface="Arial" charset="0"/>
              </a:rPr>
              <a:t>2025</a:t>
            </a:r>
            <a:endParaRPr lang="en-US" sz="4800" baseline="30000">
              <a:solidFill>
                <a:schemeClr val="bg1"/>
              </a:solidFill>
              <a:latin typeface="Caixa Institucional Beta Book" pitchFamily="2" charset="77"/>
              <a:ea typeface="Arial" charset="0"/>
              <a:cs typeface="Arial" charset="0"/>
            </a:endParaRPr>
          </a:p>
        </p:txBody>
      </p:sp>
      <p:sp>
        <p:nvSpPr>
          <p:cNvPr id="5" name="CaixaDeTexto 4">
            <a:extLst>
              <a:ext uri="{FF2B5EF4-FFF2-40B4-BE49-F238E27FC236}">
                <a16:creationId xmlns:a16="http://schemas.microsoft.com/office/drawing/2014/main" id="{F90ABB06-569F-D3BE-FE92-D294C95A5AD3}"/>
              </a:ext>
            </a:extLst>
          </p:cNvPr>
          <p:cNvSpPr txBox="1"/>
          <p:nvPr/>
        </p:nvSpPr>
        <p:spPr>
          <a:xfrm>
            <a:off x="1097380" y="3513118"/>
            <a:ext cx="5906094" cy="707886"/>
          </a:xfrm>
          <a:prstGeom prst="rect">
            <a:avLst/>
          </a:prstGeom>
          <a:noFill/>
        </p:spPr>
        <p:txBody>
          <a:bodyPr wrap="square" rtlCol="0">
            <a:spAutoFit/>
          </a:bodyPr>
          <a:lstStyle/>
          <a:p>
            <a:r>
              <a:rPr lang="pt-BR" sz="4000" kern="0" spc="1000">
                <a:solidFill>
                  <a:schemeClr val="bg1"/>
                </a:solidFill>
                <a:latin typeface="CAIXA Std Light" panose="020B0203020204030204" pitchFamily="34" charset="77"/>
              </a:rPr>
              <a:t>CARTILHA </a:t>
            </a:r>
          </a:p>
        </p:txBody>
      </p:sp>
      <p:sp>
        <p:nvSpPr>
          <p:cNvPr id="6" name="Retângulo 5">
            <a:extLst>
              <a:ext uri="{FF2B5EF4-FFF2-40B4-BE49-F238E27FC236}">
                <a16:creationId xmlns:a16="http://schemas.microsoft.com/office/drawing/2014/main" id="{54EE356A-CFD6-203A-5A1D-2ADAFFD9D9F5}"/>
              </a:ext>
            </a:extLst>
          </p:cNvPr>
          <p:cNvSpPr/>
          <p:nvPr/>
        </p:nvSpPr>
        <p:spPr>
          <a:xfrm>
            <a:off x="-182939" y="4249757"/>
            <a:ext cx="6227875" cy="3046988"/>
          </a:xfrm>
          <a:prstGeom prst="rect">
            <a:avLst/>
          </a:prstGeom>
        </p:spPr>
        <p:txBody>
          <a:bodyPr wrap="square">
            <a:spAutoFit/>
          </a:bodyPr>
          <a:lstStyle/>
          <a:p>
            <a:pPr algn="ctr"/>
            <a:r>
              <a:rPr lang="pt-BR" sz="4800" b="1">
                <a:solidFill>
                  <a:schemeClr val="bg1">
                    <a:alpha val="75000"/>
                  </a:schemeClr>
                </a:solidFill>
                <a:latin typeface="CAIXA Std" panose="020B0603020204030204" pitchFamily="34" charset="77"/>
              </a:rPr>
              <a:t>Assistência Técnica</a:t>
            </a:r>
          </a:p>
          <a:p>
            <a:pPr algn="ctr"/>
            <a:r>
              <a:rPr lang="pt-BR" sz="4800" b="1">
                <a:solidFill>
                  <a:schemeClr val="bg1">
                    <a:alpha val="75000"/>
                  </a:schemeClr>
                </a:solidFill>
                <a:latin typeface="CAIXA Std" panose="020B0603020204030204" pitchFamily="34" charset="77"/>
              </a:rPr>
              <a:t>CAIXA FNHIS SUB50 e</a:t>
            </a:r>
          </a:p>
          <a:p>
            <a:pPr algn="ctr"/>
            <a:r>
              <a:rPr lang="pt-BR" sz="4800" b="1">
                <a:solidFill>
                  <a:schemeClr val="bg1">
                    <a:alpha val="75000"/>
                  </a:schemeClr>
                </a:solidFill>
                <a:latin typeface="CAIXA Std" panose="020B0603020204030204" pitchFamily="34" charset="77"/>
              </a:rPr>
              <a:t>Calamidade RS</a:t>
            </a:r>
          </a:p>
        </p:txBody>
      </p:sp>
      <p:pic>
        <p:nvPicPr>
          <p:cNvPr id="7" name="Imagem 6" descr="Desenho com traços pretos em fundo branco&#10;&#10;Descrição gerada automaticamente">
            <a:extLst>
              <a:ext uri="{FF2B5EF4-FFF2-40B4-BE49-F238E27FC236}">
                <a16:creationId xmlns:a16="http://schemas.microsoft.com/office/drawing/2014/main" id="{90B2293D-AA2D-1EBE-61A7-0B04B789EE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577" y="909901"/>
            <a:ext cx="1725023" cy="417735"/>
          </a:xfrm>
          <a:prstGeom prst="rect">
            <a:avLst/>
          </a:prstGeom>
        </p:spPr>
      </p:pic>
      <p:sp>
        <p:nvSpPr>
          <p:cNvPr id="8" name="CaixaDeTexto 7">
            <a:extLst>
              <a:ext uri="{FF2B5EF4-FFF2-40B4-BE49-F238E27FC236}">
                <a16:creationId xmlns:a16="http://schemas.microsoft.com/office/drawing/2014/main" id="{1DE5B54A-23AA-D47C-1839-A7A969BA0389}"/>
              </a:ext>
            </a:extLst>
          </p:cNvPr>
          <p:cNvSpPr txBox="1"/>
          <p:nvPr/>
        </p:nvSpPr>
        <p:spPr>
          <a:xfrm>
            <a:off x="-20138" y="150864"/>
            <a:ext cx="2615938" cy="276999"/>
          </a:xfrm>
          <a:prstGeom prst="rect">
            <a:avLst/>
          </a:prstGeom>
          <a:noFill/>
        </p:spPr>
        <p:txBody>
          <a:bodyPr wrap="square" rtlCol="0" anchor="ctr">
            <a:spAutoFit/>
          </a:bodyPr>
          <a:lstStyle/>
          <a:p>
            <a:r>
              <a:rPr lang="pt-BR" baseline="30000">
                <a:solidFill>
                  <a:schemeClr val="bg1"/>
                </a:solidFill>
                <a:latin typeface="CAIXA Std Light" panose="020B0203020204030204" pitchFamily="34" charset="77"/>
                <a:ea typeface="Arial" charset="0"/>
                <a:cs typeface="Arial" charset="0"/>
              </a:rPr>
              <a:t>#PÚBLICO</a:t>
            </a:r>
          </a:p>
        </p:txBody>
      </p:sp>
      <p:sp>
        <p:nvSpPr>
          <p:cNvPr id="2" name="CaixaDeTexto 1">
            <a:extLst>
              <a:ext uri="{FF2B5EF4-FFF2-40B4-BE49-F238E27FC236}">
                <a16:creationId xmlns:a16="http://schemas.microsoft.com/office/drawing/2014/main" id="{C32B373D-352D-437D-EBAF-226375A58F62}"/>
              </a:ext>
            </a:extLst>
          </p:cNvPr>
          <p:cNvSpPr txBox="1"/>
          <p:nvPr/>
        </p:nvSpPr>
        <p:spPr>
          <a:xfrm>
            <a:off x="-20138" y="9825920"/>
            <a:ext cx="4970192" cy="461665"/>
          </a:xfrm>
          <a:prstGeom prst="rect">
            <a:avLst/>
          </a:prstGeom>
          <a:noFill/>
        </p:spPr>
        <p:txBody>
          <a:bodyPr wrap="square" rtlCol="0">
            <a:spAutoFit/>
          </a:bodyPr>
          <a:lstStyle/>
          <a:p>
            <a:r>
              <a:rPr lang="pt-BR" sz="2400" kern="0" spc="1000">
                <a:solidFill>
                  <a:schemeClr val="bg1"/>
                </a:solidFill>
                <a:latin typeface="CAIXA Std Light" panose="020B0203020204030204" pitchFamily="34" charset="77"/>
              </a:rPr>
              <a:t>REDE GOVERNO</a:t>
            </a:r>
          </a:p>
        </p:txBody>
      </p:sp>
    </p:spTree>
    <p:extLst>
      <p:ext uri="{BB962C8B-B14F-4D97-AF65-F5344CB8AC3E}">
        <p14:creationId xmlns:p14="http://schemas.microsoft.com/office/powerpoint/2010/main" val="3347833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B497F9-42AA-2F10-9480-34D430532043}"/>
            </a:ext>
          </a:extLst>
        </p:cNvPr>
        <p:cNvGrpSpPr/>
        <p:nvPr/>
      </p:nvGrpSpPr>
      <p:grpSpPr>
        <a:xfrm>
          <a:off x="0" y="0"/>
          <a:ext cx="0" cy="0"/>
          <a:chOff x="0" y="0"/>
          <a:chExt cx="0" cy="0"/>
        </a:xfrm>
      </p:grpSpPr>
      <p:sp>
        <p:nvSpPr>
          <p:cNvPr id="10" name="CaixaDeTexto 9">
            <a:extLst>
              <a:ext uri="{FF2B5EF4-FFF2-40B4-BE49-F238E27FC236}">
                <a16:creationId xmlns:a16="http://schemas.microsoft.com/office/drawing/2014/main" id="{99CDDF29-F684-BD0E-EFD6-418547557FE5}"/>
              </a:ext>
            </a:extLst>
          </p:cNvPr>
          <p:cNvSpPr txBox="1"/>
          <p:nvPr/>
        </p:nvSpPr>
        <p:spPr>
          <a:xfrm>
            <a:off x="1531724" y="706160"/>
            <a:ext cx="4930782" cy="507831"/>
          </a:xfrm>
          <a:prstGeom prst="rect">
            <a:avLst/>
          </a:prstGeom>
          <a:noFill/>
        </p:spPr>
        <p:txBody>
          <a:bodyPr wrap="square" rtlCol="0">
            <a:spAutoFit/>
          </a:bodyPr>
          <a:lstStyle/>
          <a:p>
            <a:r>
              <a:rPr lang="pt-BR" sz="2700" b="1">
                <a:solidFill>
                  <a:srgbClr val="016BB3"/>
                </a:solidFill>
                <a:latin typeface="CAIXA Std" panose="020B0603020204030204" pitchFamily="34" charset="77"/>
              </a:rPr>
              <a:t>Modelos de Declarações</a:t>
            </a:r>
          </a:p>
        </p:txBody>
      </p:sp>
      <p:sp>
        <p:nvSpPr>
          <p:cNvPr id="44" name="CaixaDeTexto 43">
            <a:extLst>
              <a:ext uri="{FF2B5EF4-FFF2-40B4-BE49-F238E27FC236}">
                <a16:creationId xmlns:a16="http://schemas.microsoft.com/office/drawing/2014/main" id="{BE364B1C-79B2-7E90-E18E-FBF7C907C4F8}"/>
              </a:ext>
            </a:extLst>
          </p:cNvPr>
          <p:cNvSpPr txBox="1"/>
          <p:nvPr/>
        </p:nvSpPr>
        <p:spPr>
          <a:xfrm>
            <a:off x="1224532" y="1368391"/>
            <a:ext cx="5120223" cy="10077567"/>
          </a:xfrm>
          <a:prstGeom prst="rect">
            <a:avLst/>
          </a:prstGeom>
          <a:noFill/>
        </p:spPr>
        <p:txBody>
          <a:bodyPr wrap="square" rtlCol="0">
            <a:spAutoFit/>
          </a:bodyPr>
          <a:lstStyle>
            <a:defPPr>
              <a:defRPr lang="en-US"/>
            </a:defPPr>
            <a:lvl1pPr algn="just">
              <a:lnSpc>
                <a:spcPct val="150000"/>
              </a:lnSpc>
              <a:defRPr sz="1400">
                <a:solidFill>
                  <a:srgbClr val="016BB3"/>
                </a:solidFill>
                <a:latin typeface="CAIXA Std Book" panose="020B0503020204030204" pitchFamily="34" charset="77"/>
              </a:defRPr>
            </a:lvl1pPr>
          </a:lstStyle>
          <a:p>
            <a:r>
              <a:rPr lang="pt-BR"/>
              <a:t>A Portaria MCID 1416/2023 e a Portaria Conjunta 32/2024 exigem uma série de declarações a serem apresentadas pelos Recebedores e que estão contempladas nos Modelos disponibilizados pela CAIXA, atendendo, dessa forma, tanto o regramento do Programa quanto o regramento para o Novo PAC</a:t>
            </a:r>
          </a:p>
          <a:p>
            <a:endParaRPr lang="pt-BR"/>
          </a:p>
          <a:p>
            <a:r>
              <a:rPr lang="pt-BR"/>
              <a:t>Fazem parte do kit (arquivos nomeados segundo a numeração da lista):</a:t>
            </a:r>
          </a:p>
          <a:p>
            <a:endParaRPr lang="pt-BR"/>
          </a:p>
          <a:p>
            <a:pPr marL="285750" indent="-285750">
              <a:buFont typeface="Wingdings" panose="05000000000000000000" pitchFamily="2" charset="2"/>
              <a:buChar char="ü"/>
            </a:pPr>
            <a:r>
              <a:rPr lang="pt-BR"/>
              <a:t>01 Modelo de Declaração de sustentabilidade;</a:t>
            </a:r>
          </a:p>
          <a:p>
            <a:pPr marL="285750" indent="-285750">
              <a:buFont typeface="Wingdings" panose="05000000000000000000" pitchFamily="2" charset="2"/>
              <a:buChar char="ü"/>
            </a:pPr>
            <a:r>
              <a:rPr lang="pt-BR"/>
              <a:t>02 Modelo de Declaração de ateste de conformidade dos projetos</a:t>
            </a:r>
          </a:p>
          <a:p>
            <a:pPr marL="285750" indent="-285750">
              <a:buFont typeface="Wingdings" panose="05000000000000000000" pitchFamily="2" charset="2"/>
              <a:buChar char="ü"/>
            </a:pPr>
            <a:r>
              <a:rPr lang="pt-BR"/>
              <a:t>03 Modelo de Declaração de cadastramento dos beneficiários no CADMUT</a:t>
            </a:r>
          </a:p>
          <a:p>
            <a:pPr marL="285750" indent="-285750">
              <a:buFont typeface="Wingdings" panose="05000000000000000000" pitchFamily="2" charset="2"/>
              <a:buChar char="ü"/>
            </a:pPr>
            <a:r>
              <a:rPr lang="pt-BR"/>
              <a:t>04 Modelo de Declaração de Posse de terreno localizado em área pública</a:t>
            </a:r>
          </a:p>
          <a:p>
            <a:pPr marL="285750" indent="-285750">
              <a:buFont typeface="Wingdings" panose="05000000000000000000" pitchFamily="2" charset="2"/>
              <a:buChar char="ü"/>
            </a:pPr>
            <a:r>
              <a:rPr lang="pt-BR"/>
              <a:t>05 Modelo de Declaração de Posse de terrenos dos beneficiários</a:t>
            </a:r>
          </a:p>
          <a:p>
            <a:pPr marL="285750" indent="-285750">
              <a:buFont typeface="Wingdings" panose="05000000000000000000" pitchFamily="2" charset="2"/>
              <a:buChar char="ü"/>
            </a:pPr>
            <a:r>
              <a:rPr lang="pt-BR"/>
              <a:t>06 Modelo de Declaração de responsabilidade pelo licenciamento ambiental</a:t>
            </a:r>
          </a:p>
          <a:p>
            <a:pPr marL="285750" indent="-285750">
              <a:buFont typeface="Wingdings" panose="05000000000000000000" pitchFamily="2" charset="2"/>
              <a:buChar char="ü"/>
            </a:pPr>
            <a:r>
              <a:rPr lang="pt-BR"/>
              <a:t>07 Modelo de Declaração de cadastramento dos beneficiários no CADUNICO</a:t>
            </a:r>
          </a:p>
          <a:p>
            <a:pPr marL="285750" indent="-285750">
              <a:buFont typeface="Wingdings" panose="05000000000000000000" pitchFamily="2" charset="2"/>
              <a:buChar char="ü"/>
            </a:pPr>
            <a:r>
              <a:rPr lang="pt-BR"/>
              <a:t>08 Modelo de Declaração de enquadramento de exceções (item 9.6 da Port. 1416/2023)</a:t>
            </a:r>
          </a:p>
          <a:p>
            <a:pPr marL="285750" indent="-285750">
              <a:buFont typeface="Wingdings" panose="05000000000000000000" pitchFamily="2" charset="2"/>
              <a:buChar char="ü"/>
            </a:pPr>
            <a:r>
              <a:rPr lang="pt-BR"/>
              <a:t>09 Modelo de Declaração de regularização de pendências cadastrais</a:t>
            </a:r>
          </a:p>
          <a:p>
            <a:pPr marL="285750" indent="-285750">
              <a:buFont typeface="Wingdings" panose="05000000000000000000" pitchFamily="2" charset="2"/>
              <a:buChar char="ü"/>
            </a:pPr>
            <a:r>
              <a:rPr lang="pt-BR"/>
              <a:t>10 Modelo de Declaração de vedações de cadastramento de beneficiários (item 9.7 da Port. 1416/2023)</a:t>
            </a:r>
          </a:p>
        </p:txBody>
      </p:sp>
      <p:sp>
        <p:nvSpPr>
          <p:cNvPr id="2" name="Retângulo 1">
            <a:extLst>
              <a:ext uri="{FF2B5EF4-FFF2-40B4-BE49-F238E27FC236}">
                <a16:creationId xmlns:a16="http://schemas.microsoft.com/office/drawing/2014/main" id="{B73A6F59-BC87-DAA9-DB05-7497DB17158D}"/>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6" name="CaixaDeTexto 5">
            <a:extLst>
              <a:ext uri="{FF2B5EF4-FFF2-40B4-BE49-F238E27FC236}">
                <a16:creationId xmlns:a16="http://schemas.microsoft.com/office/drawing/2014/main" id="{DB1027D9-2D59-25A8-0029-43B4DBA4D76B}"/>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1991933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80B508-E470-08E1-4345-DCC3FFB3D236}"/>
            </a:ext>
          </a:extLst>
        </p:cNvPr>
        <p:cNvGrpSpPr/>
        <p:nvPr/>
      </p:nvGrpSpPr>
      <p:grpSpPr>
        <a:xfrm>
          <a:off x="0" y="0"/>
          <a:ext cx="0" cy="0"/>
          <a:chOff x="0" y="0"/>
          <a:chExt cx="0" cy="0"/>
        </a:xfrm>
      </p:grpSpPr>
      <p:sp>
        <p:nvSpPr>
          <p:cNvPr id="10" name="CaixaDeTexto 9">
            <a:extLst>
              <a:ext uri="{FF2B5EF4-FFF2-40B4-BE49-F238E27FC236}">
                <a16:creationId xmlns:a16="http://schemas.microsoft.com/office/drawing/2014/main" id="{BB66EDCE-D750-A3B1-B70C-B12755760BC5}"/>
              </a:ext>
            </a:extLst>
          </p:cNvPr>
          <p:cNvSpPr txBox="1"/>
          <p:nvPr/>
        </p:nvSpPr>
        <p:spPr>
          <a:xfrm>
            <a:off x="1531724" y="706160"/>
            <a:ext cx="4930782" cy="507831"/>
          </a:xfrm>
          <a:prstGeom prst="rect">
            <a:avLst/>
          </a:prstGeom>
          <a:noFill/>
        </p:spPr>
        <p:txBody>
          <a:bodyPr wrap="square" rtlCol="0">
            <a:spAutoFit/>
          </a:bodyPr>
          <a:lstStyle/>
          <a:p>
            <a:r>
              <a:rPr lang="pt-BR" sz="2700" b="1">
                <a:solidFill>
                  <a:srgbClr val="016BB3"/>
                </a:solidFill>
                <a:latin typeface="CAIXA Std" panose="020B0603020204030204" pitchFamily="34" charset="77"/>
              </a:rPr>
              <a:t>Material Técnico</a:t>
            </a:r>
          </a:p>
        </p:txBody>
      </p:sp>
      <p:sp>
        <p:nvSpPr>
          <p:cNvPr id="2" name="CaixaDeTexto 1">
            <a:extLst>
              <a:ext uri="{FF2B5EF4-FFF2-40B4-BE49-F238E27FC236}">
                <a16:creationId xmlns:a16="http://schemas.microsoft.com/office/drawing/2014/main" id="{9FF5E784-38AF-3D5B-2FD3-6F1F6F63DB34}"/>
              </a:ext>
            </a:extLst>
          </p:cNvPr>
          <p:cNvSpPr txBox="1"/>
          <p:nvPr/>
        </p:nvSpPr>
        <p:spPr>
          <a:xfrm>
            <a:off x="1228545" y="1379544"/>
            <a:ext cx="5233961" cy="7169078"/>
          </a:xfrm>
          <a:prstGeom prst="rect">
            <a:avLst/>
          </a:prstGeom>
          <a:noFill/>
        </p:spPr>
        <p:txBody>
          <a:bodyPr wrap="square" rtlCol="0">
            <a:spAutoFit/>
          </a:bodyPr>
          <a:lstStyle>
            <a:defPPr>
              <a:defRPr lang="en-US"/>
            </a:defPPr>
            <a:lvl1pPr algn="just">
              <a:lnSpc>
                <a:spcPct val="150000"/>
              </a:lnSpc>
              <a:defRPr sz="1400">
                <a:solidFill>
                  <a:srgbClr val="016BB3"/>
                </a:solidFill>
                <a:latin typeface="CAIXA Std Book" panose="020B0503020204030204" pitchFamily="34" charset="77"/>
              </a:defRPr>
            </a:lvl1pPr>
          </a:lstStyle>
          <a:p>
            <a:r>
              <a:rPr lang="pt-BR"/>
              <a:t>Além dos Modelos de Declarações, estão sendo disponibilizados materiais técnicos que poderão ser utilizados pelos Recebedores como subsídios para elaboração dos projetos, orçamentos e processos de contratação da execução do objeto dos Termos de Compromisso:</a:t>
            </a:r>
          </a:p>
          <a:p>
            <a:endParaRPr lang="pt-BR"/>
          </a:p>
          <a:p>
            <a:pPr marL="285750" indent="-285750">
              <a:buFont typeface="Wingdings" panose="05000000000000000000" pitchFamily="2" charset="2"/>
              <a:buChar char="ü"/>
            </a:pPr>
            <a:r>
              <a:rPr lang="pt-BR"/>
              <a:t>11 Projeto arquitetônico de referência de uma unidade habitacional unifamiliar térrea em BIM – formato </a:t>
            </a:r>
            <a:r>
              <a:rPr lang="pt-BR" err="1"/>
              <a:t>OpenBIM</a:t>
            </a:r>
            <a:r>
              <a:rPr lang="pt-BR"/>
              <a:t> .IFC</a:t>
            </a:r>
          </a:p>
          <a:p>
            <a:pPr marL="285750" indent="-285750">
              <a:buFont typeface="Wingdings" panose="05000000000000000000" pitchFamily="2" charset="2"/>
              <a:buChar char="ü"/>
            </a:pPr>
            <a:r>
              <a:rPr lang="pt-BR"/>
              <a:t>12 e 13 Arquivo do mesmo projeto em pranchas 2D, em formatos .DWG e .PDF</a:t>
            </a:r>
          </a:p>
          <a:p>
            <a:pPr marL="285750" indent="-285750">
              <a:buFont typeface="Wingdings" panose="05000000000000000000" pitchFamily="2" charset="2"/>
              <a:buChar char="ü"/>
            </a:pPr>
            <a:r>
              <a:rPr lang="pt-BR"/>
              <a:t>14 Estrutura Analítica de Projeto – EAP - </a:t>
            </a:r>
            <a:r>
              <a:rPr lang="pt-BR" sz="1400">
                <a:solidFill>
                  <a:srgbClr val="016BB3"/>
                </a:solidFill>
                <a:latin typeface="CAIXA Std Book" panose="020B0503020204030204" pitchFamily="34" charset="0"/>
              </a:rPr>
              <a:t>Documento elaborado pela CAIXA com o objetivo de nortear a elaboração do orçamento dos serviços. Contempla os intervalos percentuais aceitáveis para as incidências dos agrupadores de serviços do orçamento em relação ao custo total do objeto a ser executado</a:t>
            </a:r>
            <a:endParaRPr lang="pt-BR"/>
          </a:p>
          <a:p>
            <a:pPr marL="285750" indent="-285750">
              <a:buFont typeface="Wingdings" panose="05000000000000000000" pitchFamily="2" charset="2"/>
              <a:buChar char="ü"/>
            </a:pPr>
            <a:r>
              <a:rPr lang="pt-BR"/>
              <a:t>15, e 16  Orçamento Referencial sem e com desoneração</a:t>
            </a:r>
          </a:p>
          <a:p>
            <a:pPr marL="285750" indent="-285750">
              <a:buFont typeface="Wingdings" panose="05000000000000000000" pitchFamily="2" charset="2"/>
              <a:buChar char="ü"/>
            </a:pPr>
            <a:r>
              <a:rPr lang="pt-BR"/>
              <a:t>17 Cartilha de premissas adotadas para a elaboração do Orçamento Referencial</a:t>
            </a:r>
          </a:p>
          <a:p>
            <a:pPr marL="285750" indent="-285750">
              <a:buFont typeface="Wingdings" panose="05000000000000000000" pitchFamily="2" charset="2"/>
              <a:buChar char="ü"/>
            </a:pPr>
            <a:r>
              <a:rPr lang="pt-BR"/>
              <a:t>18 Memorial Descritivo do projeto arquitetônico de referência</a:t>
            </a:r>
          </a:p>
        </p:txBody>
      </p:sp>
      <p:sp>
        <p:nvSpPr>
          <p:cNvPr id="4" name="Retângulo 1">
            <a:extLst>
              <a:ext uri="{FF2B5EF4-FFF2-40B4-BE49-F238E27FC236}">
                <a16:creationId xmlns:a16="http://schemas.microsoft.com/office/drawing/2014/main" id="{C16E864D-FA72-0822-3A9B-F47ECF835200}"/>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7" name="CaixaDeTexto 6">
            <a:extLst>
              <a:ext uri="{FF2B5EF4-FFF2-40B4-BE49-F238E27FC236}">
                <a16:creationId xmlns:a16="http://schemas.microsoft.com/office/drawing/2014/main" id="{DFF15902-A03F-B6D0-A845-E0829516E6FE}"/>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1396470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8D10C1-6440-BC7F-27F1-C389E21EA8DB}"/>
            </a:ext>
          </a:extLst>
        </p:cNvPr>
        <p:cNvGrpSpPr/>
        <p:nvPr/>
      </p:nvGrpSpPr>
      <p:grpSpPr>
        <a:xfrm>
          <a:off x="0" y="0"/>
          <a:ext cx="0" cy="0"/>
          <a:chOff x="0" y="0"/>
          <a:chExt cx="0" cy="0"/>
        </a:xfrm>
      </p:grpSpPr>
      <p:sp>
        <p:nvSpPr>
          <p:cNvPr id="10" name="CaixaDeTexto 9">
            <a:extLst>
              <a:ext uri="{FF2B5EF4-FFF2-40B4-BE49-F238E27FC236}">
                <a16:creationId xmlns:a16="http://schemas.microsoft.com/office/drawing/2014/main" id="{53801E98-8869-0588-C973-916096E951D8}"/>
              </a:ext>
            </a:extLst>
          </p:cNvPr>
          <p:cNvSpPr txBox="1"/>
          <p:nvPr/>
        </p:nvSpPr>
        <p:spPr>
          <a:xfrm>
            <a:off x="1531724" y="706160"/>
            <a:ext cx="4930782" cy="507831"/>
          </a:xfrm>
          <a:prstGeom prst="rect">
            <a:avLst/>
          </a:prstGeom>
          <a:noFill/>
        </p:spPr>
        <p:txBody>
          <a:bodyPr wrap="square" rtlCol="0">
            <a:spAutoFit/>
          </a:bodyPr>
          <a:lstStyle/>
          <a:p>
            <a:r>
              <a:rPr lang="pt-BR" sz="2700" b="1">
                <a:solidFill>
                  <a:srgbClr val="016BB3"/>
                </a:solidFill>
                <a:latin typeface="CAIXA Std" panose="020B0603020204030204" pitchFamily="34" charset="77"/>
              </a:rPr>
              <a:t>Material Técnico</a:t>
            </a:r>
          </a:p>
        </p:txBody>
      </p:sp>
      <p:sp>
        <p:nvSpPr>
          <p:cNvPr id="2" name="CaixaDeTexto 1">
            <a:extLst>
              <a:ext uri="{FF2B5EF4-FFF2-40B4-BE49-F238E27FC236}">
                <a16:creationId xmlns:a16="http://schemas.microsoft.com/office/drawing/2014/main" id="{6CBADD27-C370-354A-9C4D-C79759D80707}"/>
              </a:ext>
            </a:extLst>
          </p:cNvPr>
          <p:cNvSpPr txBox="1"/>
          <p:nvPr/>
        </p:nvSpPr>
        <p:spPr>
          <a:xfrm>
            <a:off x="1228545" y="1379544"/>
            <a:ext cx="5233961" cy="5230086"/>
          </a:xfrm>
          <a:prstGeom prst="rect">
            <a:avLst/>
          </a:prstGeom>
          <a:noFill/>
        </p:spPr>
        <p:txBody>
          <a:bodyPr wrap="square" rtlCol="0">
            <a:spAutoFit/>
          </a:bodyPr>
          <a:lstStyle>
            <a:defPPr>
              <a:defRPr lang="en-US"/>
            </a:defPPr>
            <a:lvl1pPr algn="just">
              <a:lnSpc>
                <a:spcPct val="150000"/>
              </a:lnSpc>
              <a:defRPr sz="1400">
                <a:solidFill>
                  <a:srgbClr val="016BB3"/>
                </a:solidFill>
                <a:latin typeface="CAIXA Std Book" panose="020B0503020204030204" pitchFamily="34" charset="77"/>
              </a:defRPr>
            </a:lvl1pPr>
          </a:lstStyle>
          <a:p>
            <a:pPr marL="285750" indent="-285750">
              <a:buFont typeface="Wingdings" panose="05000000000000000000" pitchFamily="2" charset="2"/>
              <a:buChar char="ü"/>
            </a:pPr>
            <a:r>
              <a:rPr lang="pt-BR"/>
              <a:t>19 e 20 Termo de Referência para contratação de elaboração com e sem a execução de Trabalho Social (arquivos 21 a 24 são anexos destes)</a:t>
            </a:r>
          </a:p>
          <a:p>
            <a:pPr marL="285750" indent="-285750">
              <a:buFont typeface="Wingdings" panose="05000000000000000000" pitchFamily="2" charset="2"/>
              <a:buChar char="ü"/>
            </a:pPr>
            <a:r>
              <a:rPr lang="pt-BR"/>
              <a:t>25 Cartilha orientativa para Trabalho Social FNHIS SUB50</a:t>
            </a:r>
          </a:p>
          <a:p>
            <a:pPr marL="285750" indent="-285750">
              <a:buFont typeface="Wingdings" panose="05000000000000000000" pitchFamily="2" charset="2"/>
              <a:buChar char="ü"/>
            </a:pPr>
            <a:r>
              <a:rPr lang="pt-BR"/>
              <a:t>26 Guia para elaboração e execução de serviços de Trabalho Social por administração direta</a:t>
            </a:r>
          </a:p>
          <a:p>
            <a:pPr marL="285750" indent="-285750">
              <a:buFont typeface="Wingdings" panose="05000000000000000000" pitchFamily="2" charset="2"/>
              <a:buChar char="ü"/>
            </a:pPr>
            <a:r>
              <a:rPr lang="pt-BR"/>
              <a:t>27 e 28 Exemplos de edital de contratação integrada (AGU/CGU e COHAPAR)</a:t>
            </a:r>
          </a:p>
          <a:p>
            <a:pPr marL="285750" indent="-285750">
              <a:buFont typeface="Wingdings" panose="05000000000000000000" pitchFamily="2" charset="2"/>
              <a:buChar char="ü"/>
            </a:pPr>
            <a:r>
              <a:rPr lang="pt-BR"/>
              <a:t>29 Exemplo de matriz de risco para Contratação Integrada (COHAPAR)</a:t>
            </a:r>
          </a:p>
          <a:p>
            <a:endParaRPr lang="pt-BR"/>
          </a:p>
          <a:p>
            <a:r>
              <a:rPr lang="pt-BR"/>
              <a:t>Essa lista de documentos visa auxiliar e apoiar o Recebedor, não esgotando a relação dos documentos a serem apresentados por este, como por exemplo a relação dos beneficiários e o croqui com a localização do(s) terreno(s) e coordenadas geográficas, entre outros.</a:t>
            </a:r>
          </a:p>
        </p:txBody>
      </p:sp>
      <p:sp>
        <p:nvSpPr>
          <p:cNvPr id="4" name="Retângulo 1">
            <a:extLst>
              <a:ext uri="{FF2B5EF4-FFF2-40B4-BE49-F238E27FC236}">
                <a16:creationId xmlns:a16="http://schemas.microsoft.com/office/drawing/2014/main" id="{E126BE90-3464-FF23-99F7-DC3EBD3E1EEB}"/>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7" name="CaixaDeTexto 6">
            <a:extLst>
              <a:ext uri="{FF2B5EF4-FFF2-40B4-BE49-F238E27FC236}">
                <a16:creationId xmlns:a16="http://schemas.microsoft.com/office/drawing/2014/main" id="{516D2710-0EE3-6825-E5DA-D45BCC354788}"/>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pic>
        <p:nvPicPr>
          <p:cNvPr id="1026" name="Picture 2" descr="Planejamento, Housebuilding">
            <a:extLst>
              <a:ext uri="{FF2B5EF4-FFF2-40B4-BE49-F238E27FC236}">
                <a16:creationId xmlns:a16="http://schemas.microsoft.com/office/drawing/2014/main" id="{34181A0A-6BE2-FA9E-D9F4-AAD917ACDB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115" y="7041965"/>
            <a:ext cx="5513391" cy="3678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155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CA49EE-FA46-3BD3-DE03-8D9DD65D9463}"/>
            </a:ext>
          </a:extLst>
        </p:cNvPr>
        <p:cNvGrpSpPr/>
        <p:nvPr/>
      </p:nvGrpSpPr>
      <p:grpSpPr>
        <a:xfrm>
          <a:off x="0" y="0"/>
          <a:ext cx="0" cy="0"/>
          <a:chOff x="0" y="0"/>
          <a:chExt cx="0" cy="0"/>
        </a:xfrm>
      </p:grpSpPr>
      <p:sp>
        <p:nvSpPr>
          <p:cNvPr id="10" name="CaixaDeTexto 9">
            <a:extLst>
              <a:ext uri="{FF2B5EF4-FFF2-40B4-BE49-F238E27FC236}">
                <a16:creationId xmlns:a16="http://schemas.microsoft.com/office/drawing/2014/main" id="{0D93C294-0D83-D1A3-EE57-2958D9AD5AB0}"/>
              </a:ext>
            </a:extLst>
          </p:cNvPr>
          <p:cNvSpPr txBox="1"/>
          <p:nvPr/>
        </p:nvSpPr>
        <p:spPr>
          <a:xfrm>
            <a:off x="1531724" y="726942"/>
            <a:ext cx="4930782" cy="507831"/>
          </a:xfrm>
          <a:prstGeom prst="rect">
            <a:avLst/>
          </a:prstGeom>
          <a:noFill/>
        </p:spPr>
        <p:txBody>
          <a:bodyPr wrap="square" rtlCol="0">
            <a:spAutoFit/>
          </a:bodyPr>
          <a:lstStyle/>
          <a:p>
            <a:r>
              <a:rPr lang="pt-BR" sz="2700" b="1">
                <a:solidFill>
                  <a:srgbClr val="016BB3"/>
                </a:solidFill>
                <a:latin typeface="CAIXA Std" panose="020B0603020204030204" pitchFamily="34" charset="77"/>
              </a:rPr>
              <a:t>PROJETO DE REFERÊNCIA</a:t>
            </a:r>
          </a:p>
        </p:txBody>
      </p:sp>
      <p:sp>
        <p:nvSpPr>
          <p:cNvPr id="2" name="CaixaDeTexto 1">
            <a:extLst>
              <a:ext uri="{FF2B5EF4-FFF2-40B4-BE49-F238E27FC236}">
                <a16:creationId xmlns:a16="http://schemas.microsoft.com/office/drawing/2014/main" id="{64C4D9F9-D6F7-6F31-AA5A-A8E14E0354FE}"/>
              </a:ext>
            </a:extLst>
          </p:cNvPr>
          <p:cNvSpPr txBox="1"/>
          <p:nvPr/>
        </p:nvSpPr>
        <p:spPr>
          <a:xfrm>
            <a:off x="1245314" y="1379544"/>
            <a:ext cx="5120223" cy="3291094"/>
          </a:xfrm>
          <a:prstGeom prst="rect">
            <a:avLst/>
          </a:prstGeom>
          <a:noFill/>
        </p:spPr>
        <p:txBody>
          <a:bodyPr wrap="square" rtlCol="0">
            <a:spAutoFit/>
          </a:bodyPr>
          <a:lstStyle>
            <a:defPPr>
              <a:defRPr lang="en-US"/>
            </a:defPPr>
            <a:lvl1pPr algn="just">
              <a:lnSpc>
                <a:spcPct val="150000"/>
              </a:lnSpc>
              <a:defRPr sz="1400">
                <a:solidFill>
                  <a:srgbClr val="016BB3"/>
                </a:solidFill>
                <a:latin typeface="CAIXA Std Book" panose="020B0503020204030204" pitchFamily="34" charset="77"/>
              </a:defRPr>
            </a:lvl1pPr>
          </a:lstStyle>
          <a:p>
            <a:r>
              <a:rPr lang="pt-BR" sz="1400">
                <a:solidFill>
                  <a:srgbClr val="016BB3"/>
                </a:solidFill>
                <a:latin typeface="CAIXA Std Book" panose="020B0503020204030204" pitchFamily="34" charset="77"/>
              </a:rPr>
              <a:t>Projeto arquitetônico de referência de uma unidade habitacional unifamiliar térrea, elaborada pela CAIXA, atendendo as especificações mínimas exigidas pelo Programa, que pode ser utilizado como anteprojeto para apoiar a licitação por contratação integrada ou para adaptação do projeto a ser elaborado.</a:t>
            </a:r>
          </a:p>
          <a:p>
            <a:endParaRPr lang="pt-BR" sz="1400">
              <a:solidFill>
                <a:srgbClr val="016BB3"/>
              </a:solidFill>
              <a:latin typeface="CAIXA Std Book" panose="020B0503020204030204" pitchFamily="34" charset="77"/>
            </a:endParaRPr>
          </a:p>
          <a:p>
            <a:r>
              <a:rPr lang="pt-BR" sz="1400">
                <a:solidFill>
                  <a:srgbClr val="016BB3"/>
                </a:solidFill>
                <a:latin typeface="CAIXA Std Book" panose="020B0503020204030204" pitchFamily="34" charset="77"/>
              </a:rPr>
              <a:t>O Projeto de Referência contemplou os critérios definidos para as Unidades Habitacionais, de acordo com a Portaria MCID 1416/2023:</a:t>
            </a:r>
            <a:endParaRPr lang="pt-BR"/>
          </a:p>
        </p:txBody>
      </p:sp>
      <p:sp>
        <p:nvSpPr>
          <p:cNvPr id="8" name="Retângulo 1">
            <a:extLst>
              <a:ext uri="{FF2B5EF4-FFF2-40B4-BE49-F238E27FC236}">
                <a16:creationId xmlns:a16="http://schemas.microsoft.com/office/drawing/2014/main" id="{DAFD644C-DCC8-0230-BE02-3C7486A0CE26}"/>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grpSp>
        <p:nvGrpSpPr>
          <p:cNvPr id="22" name="Agrupar 21">
            <a:extLst>
              <a:ext uri="{FF2B5EF4-FFF2-40B4-BE49-F238E27FC236}">
                <a16:creationId xmlns:a16="http://schemas.microsoft.com/office/drawing/2014/main" id="{6EE08306-4A46-9F35-3D15-69978DB57889}"/>
              </a:ext>
            </a:extLst>
          </p:cNvPr>
          <p:cNvGrpSpPr/>
          <p:nvPr/>
        </p:nvGrpSpPr>
        <p:grpSpPr>
          <a:xfrm>
            <a:off x="882424" y="4812085"/>
            <a:ext cx="4537134" cy="1730591"/>
            <a:chOff x="7599449" y="4941672"/>
            <a:chExt cx="4537134" cy="1730591"/>
          </a:xfrm>
        </p:grpSpPr>
        <p:grpSp>
          <p:nvGrpSpPr>
            <p:cNvPr id="12" name="Group 2">
              <a:extLst>
                <a:ext uri="{FF2B5EF4-FFF2-40B4-BE49-F238E27FC236}">
                  <a16:creationId xmlns:a16="http://schemas.microsoft.com/office/drawing/2014/main" id="{F06F1896-E9F9-2494-B6BF-92389546B77C}"/>
                </a:ext>
              </a:extLst>
            </p:cNvPr>
            <p:cNvGrpSpPr/>
            <p:nvPr/>
          </p:nvGrpSpPr>
          <p:grpSpPr>
            <a:xfrm>
              <a:off x="7852005" y="5005368"/>
              <a:ext cx="4284578" cy="1666895"/>
              <a:chOff x="0" y="174859"/>
              <a:chExt cx="4135767" cy="1739030"/>
            </a:xfrm>
          </p:grpSpPr>
          <p:sp>
            <p:nvSpPr>
              <p:cNvPr id="13" name="Freeform 3">
                <a:extLst>
                  <a:ext uri="{FF2B5EF4-FFF2-40B4-BE49-F238E27FC236}">
                    <a16:creationId xmlns:a16="http://schemas.microsoft.com/office/drawing/2014/main" id="{B667DE1C-DF3B-7DAB-2A46-241C6DAAEF41}"/>
                  </a:ext>
                </a:extLst>
              </p:cNvPr>
              <p:cNvSpPr/>
              <p:nvPr/>
            </p:nvSpPr>
            <p:spPr>
              <a:xfrm>
                <a:off x="0" y="174859"/>
                <a:ext cx="4135767" cy="1739030"/>
              </a:xfrm>
              <a:custGeom>
                <a:avLst/>
                <a:gdLst/>
                <a:ahLst/>
                <a:cxnLst/>
                <a:rect l="l" t="t" r="r" b="b"/>
                <a:pathLst>
                  <a:path w="4135767" h="1913890">
                    <a:moveTo>
                      <a:pt x="4011307" y="59690"/>
                    </a:moveTo>
                    <a:cubicBezTo>
                      <a:pt x="4046867" y="59690"/>
                      <a:pt x="4076077" y="88900"/>
                      <a:pt x="4076077" y="124460"/>
                    </a:cubicBezTo>
                    <a:lnTo>
                      <a:pt x="4076077" y="1789430"/>
                    </a:lnTo>
                    <a:cubicBezTo>
                      <a:pt x="4076077" y="1824990"/>
                      <a:pt x="4046867" y="1854200"/>
                      <a:pt x="4011307" y="1854200"/>
                    </a:cubicBezTo>
                    <a:lnTo>
                      <a:pt x="124460" y="1854200"/>
                    </a:lnTo>
                    <a:cubicBezTo>
                      <a:pt x="88900" y="1854200"/>
                      <a:pt x="59690" y="1824990"/>
                      <a:pt x="59690" y="1789430"/>
                    </a:cubicBezTo>
                    <a:lnTo>
                      <a:pt x="59690" y="124460"/>
                    </a:lnTo>
                    <a:cubicBezTo>
                      <a:pt x="59690" y="88900"/>
                      <a:pt x="88900" y="59690"/>
                      <a:pt x="124460" y="59690"/>
                    </a:cubicBezTo>
                    <a:lnTo>
                      <a:pt x="4011307" y="59690"/>
                    </a:lnTo>
                    <a:moveTo>
                      <a:pt x="4011307" y="0"/>
                    </a:moveTo>
                    <a:lnTo>
                      <a:pt x="124460" y="0"/>
                    </a:lnTo>
                    <a:cubicBezTo>
                      <a:pt x="55880" y="0"/>
                      <a:pt x="0" y="55880"/>
                      <a:pt x="0" y="124460"/>
                    </a:cubicBezTo>
                    <a:lnTo>
                      <a:pt x="0" y="1789430"/>
                    </a:lnTo>
                    <a:cubicBezTo>
                      <a:pt x="0" y="1858010"/>
                      <a:pt x="55880" y="1913890"/>
                      <a:pt x="124460" y="1913890"/>
                    </a:cubicBezTo>
                    <a:lnTo>
                      <a:pt x="4011307" y="1913890"/>
                    </a:lnTo>
                    <a:cubicBezTo>
                      <a:pt x="4079887" y="1913890"/>
                      <a:pt x="4135767" y="1858010"/>
                      <a:pt x="4135767" y="1789430"/>
                    </a:cubicBezTo>
                    <a:lnTo>
                      <a:pt x="4135767" y="124460"/>
                    </a:lnTo>
                    <a:cubicBezTo>
                      <a:pt x="4135767" y="55880"/>
                      <a:pt x="4079887" y="0"/>
                      <a:pt x="4011307" y="0"/>
                    </a:cubicBezTo>
                    <a:close/>
                  </a:path>
                </a:pathLst>
              </a:custGeom>
              <a:noFill/>
              <a:ln w="12700">
                <a:solidFill>
                  <a:srgbClr val="F7941D"/>
                </a:solidFill>
              </a:ln>
            </p:spPr>
            <p:txBody>
              <a:bodyPr/>
              <a:lstStyle/>
              <a:p>
                <a:endParaRPr lang="pt-BR"/>
              </a:p>
            </p:txBody>
          </p:sp>
        </p:grpSp>
        <p:sp>
          <p:nvSpPr>
            <p:cNvPr id="14" name="Freeform 11">
              <a:extLst>
                <a:ext uri="{FF2B5EF4-FFF2-40B4-BE49-F238E27FC236}">
                  <a16:creationId xmlns:a16="http://schemas.microsoft.com/office/drawing/2014/main" id="{48E780A6-6E69-0318-7F58-63AF8E9E2BE1}"/>
                </a:ext>
              </a:extLst>
            </p:cNvPr>
            <p:cNvSpPr/>
            <p:nvPr/>
          </p:nvSpPr>
          <p:spPr>
            <a:xfrm>
              <a:off x="7599449" y="5923420"/>
              <a:ext cx="576000" cy="5400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7941D"/>
            </a:solidFill>
          </p:spPr>
          <p:txBody>
            <a:bodyPr anchor="ctr"/>
            <a:lstStyle/>
            <a:p>
              <a:pPr algn="ctr"/>
              <a:r>
                <a:rPr lang="pt-BR" b="1">
                  <a:solidFill>
                    <a:schemeClr val="bg1"/>
                  </a:solidFill>
                  <a:latin typeface="CAIXA Std" panose="020B0603020204030204" pitchFamily="34" charset="0"/>
                </a:rPr>
                <a:t>1</a:t>
              </a:r>
            </a:p>
          </p:txBody>
        </p:sp>
        <p:sp>
          <p:nvSpPr>
            <p:cNvPr id="15" name="TextBox 44">
              <a:extLst>
                <a:ext uri="{FF2B5EF4-FFF2-40B4-BE49-F238E27FC236}">
                  <a16:creationId xmlns:a16="http://schemas.microsoft.com/office/drawing/2014/main" id="{5D28E8EF-4E34-7E0C-8236-6C848B64DA2E}"/>
                </a:ext>
              </a:extLst>
            </p:cNvPr>
            <p:cNvSpPr txBox="1"/>
            <p:nvPr/>
          </p:nvSpPr>
          <p:spPr>
            <a:xfrm>
              <a:off x="8123557" y="4941672"/>
              <a:ext cx="3668299" cy="487506"/>
            </a:xfrm>
            <a:prstGeom prst="rect">
              <a:avLst/>
            </a:prstGeom>
          </p:spPr>
          <p:txBody>
            <a:bodyPr wrap="square" lIns="0" tIns="0" rIns="0" bIns="0" rtlCol="0" anchor="t">
              <a:spAutoFit/>
            </a:bodyPr>
            <a:lstStyle/>
            <a:p>
              <a:pPr>
                <a:lnSpc>
                  <a:spcPts val="4478"/>
                </a:lnSpc>
              </a:pPr>
              <a:r>
                <a:rPr lang="pt-BR" sz="1600" b="1" spc="102">
                  <a:solidFill>
                    <a:srgbClr val="004F9F"/>
                  </a:solidFill>
                  <a:latin typeface="CAIXA Std Light" panose="020B0203020204030204" pitchFamily="34" charset="0"/>
                  <a:ea typeface="Helvetica World Bold"/>
                  <a:cs typeface="Helvetica World Bold"/>
                  <a:sym typeface="Helvetica World Bold"/>
                </a:rPr>
                <a:t>COMPOSIÇÃO MÍNIMA DAS UHS</a:t>
              </a:r>
              <a:endParaRPr lang="en-US" sz="1600" b="1" spc="102">
                <a:solidFill>
                  <a:srgbClr val="004F9F"/>
                </a:solidFill>
                <a:latin typeface="CAIXA Std Light" panose="020B0203020204030204" pitchFamily="34" charset="0"/>
                <a:ea typeface="Helvetica World Bold"/>
                <a:cs typeface="Helvetica World Bold"/>
                <a:sym typeface="Helvetica World Bold"/>
              </a:endParaRPr>
            </a:p>
          </p:txBody>
        </p:sp>
        <p:sp>
          <p:nvSpPr>
            <p:cNvPr id="16" name="TextBox 45">
              <a:extLst>
                <a:ext uri="{FF2B5EF4-FFF2-40B4-BE49-F238E27FC236}">
                  <a16:creationId xmlns:a16="http://schemas.microsoft.com/office/drawing/2014/main" id="{B13B9AF0-880F-3B0B-38E0-FAEC2362CE12}"/>
                </a:ext>
              </a:extLst>
            </p:cNvPr>
            <p:cNvSpPr txBox="1"/>
            <p:nvPr/>
          </p:nvSpPr>
          <p:spPr>
            <a:xfrm>
              <a:off x="8712067" y="5320573"/>
              <a:ext cx="2491278" cy="394147"/>
            </a:xfrm>
            <a:prstGeom prst="rect">
              <a:avLst/>
            </a:prstGeom>
          </p:spPr>
          <p:txBody>
            <a:bodyPr wrap="square" lIns="0" tIns="0" rIns="0" bIns="0" rtlCol="0" anchor="t">
              <a:spAutoFit/>
            </a:bodyPr>
            <a:lstStyle/>
            <a:p>
              <a:pPr algn="ctr">
                <a:lnSpc>
                  <a:spcPts val="3600"/>
                </a:lnSpc>
              </a:pPr>
              <a:r>
                <a:rPr lang="pt-BR" sz="1400" b="1" noProof="0">
                  <a:solidFill>
                    <a:srgbClr val="F7941D"/>
                  </a:solidFill>
                  <a:latin typeface="CAIXA Std" panose="020B0603020204030204" pitchFamily="34" charset="0"/>
                  <a:ea typeface="Canva Sans"/>
                  <a:cs typeface="Canva Sans"/>
                  <a:sym typeface="Canva Sans"/>
                </a:rPr>
                <a:t>Área mínima</a:t>
              </a:r>
              <a:r>
                <a:rPr lang="en-US" sz="1400" b="1">
                  <a:solidFill>
                    <a:srgbClr val="F7941D"/>
                  </a:solidFill>
                  <a:latin typeface="CAIXA Std" panose="020B0603020204030204" pitchFamily="34" charset="0"/>
                  <a:ea typeface="Canva Sans"/>
                  <a:cs typeface="Canva Sans"/>
                  <a:sym typeface="Canva Sans"/>
                </a:rPr>
                <a:t>: 40 m2</a:t>
              </a:r>
            </a:p>
          </p:txBody>
        </p:sp>
        <p:sp>
          <p:nvSpPr>
            <p:cNvPr id="21" name="TextBox 45">
              <a:extLst>
                <a:ext uri="{FF2B5EF4-FFF2-40B4-BE49-F238E27FC236}">
                  <a16:creationId xmlns:a16="http://schemas.microsoft.com/office/drawing/2014/main" id="{B2BB2D98-0252-BC2B-B895-FDBCD19C40C2}"/>
                </a:ext>
              </a:extLst>
            </p:cNvPr>
            <p:cNvSpPr txBox="1"/>
            <p:nvPr/>
          </p:nvSpPr>
          <p:spPr>
            <a:xfrm>
              <a:off x="8456498" y="5849868"/>
              <a:ext cx="3002417" cy="646331"/>
            </a:xfrm>
            <a:prstGeom prst="rect">
              <a:avLst/>
            </a:prstGeom>
          </p:spPr>
          <p:txBody>
            <a:bodyPr wrap="square" lIns="0" tIns="0" rIns="0" bIns="0" rtlCol="0" anchor="t">
              <a:spAutoFit/>
            </a:bodyPr>
            <a:lstStyle/>
            <a:p>
              <a:pPr algn="ctr"/>
              <a:r>
                <a:rPr lang="pt-BR" sz="1400">
                  <a:solidFill>
                    <a:schemeClr val="tx1">
                      <a:lumMod val="65000"/>
                      <a:lumOff val="35000"/>
                    </a:schemeClr>
                  </a:solidFill>
                  <a:latin typeface="CAIXA Std Light" panose="020B0203020204030204" pitchFamily="34" charset="0"/>
                </a:rPr>
                <a:t>Sala, 2 dormitórios (1 casal e 1 para duas pessoas), cozinha, banheiro, área  de serviço e varanda</a:t>
              </a:r>
              <a:endParaRPr lang="en-US" sz="1400">
                <a:solidFill>
                  <a:schemeClr val="tx1">
                    <a:lumMod val="65000"/>
                    <a:lumOff val="35000"/>
                  </a:schemeClr>
                </a:solidFill>
                <a:latin typeface="CAIXA Std Light" panose="020B0203020204030204" pitchFamily="34" charset="0"/>
                <a:ea typeface="Canva Sans"/>
                <a:cs typeface="Canva Sans"/>
                <a:sym typeface="Canva Sans"/>
              </a:endParaRPr>
            </a:p>
          </p:txBody>
        </p:sp>
      </p:grpSp>
      <p:grpSp>
        <p:nvGrpSpPr>
          <p:cNvPr id="23" name="Agrupar 22">
            <a:extLst>
              <a:ext uri="{FF2B5EF4-FFF2-40B4-BE49-F238E27FC236}">
                <a16:creationId xmlns:a16="http://schemas.microsoft.com/office/drawing/2014/main" id="{D8728180-081D-26EA-B260-276154D53AFE}"/>
              </a:ext>
            </a:extLst>
          </p:cNvPr>
          <p:cNvGrpSpPr/>
          <p:nvPr/>
        </p:nvGrpSpPr>
        <p:grpSpPr>
          <a:xfrm>
            <a:off x="882424" y="8512955"/>
            <a:ext cx="4539677" cy="1666895"/>
            <a:chOff x="7596906" y="5005368"/>
            <a:chExt cx="4539677" cy="1666895"/>
          </a:xfrm>
        </p:grpSpPr>
        <p:grpSp>
          <p:nvGrpSpPr>
            <p:cNvPr id="24" name="Group 2">
              <a:extLst>
                <a:ext uri="{FF2B5EF4-FFF2-40B4-BE49-F238E27FC236}">
                  <a16:creationId xmlns:a16="http://schemas.microsoft.com/office/drawing/2014/main" id="{841A869F-4BB4-7C79-7945-EB514D7E714C}"/>
                </a:ext>
              </a:extLst>
            </p:cNvPr>
            <p:cNvGrpSpPr/>
            <p:nvPr/>
          </p:nvGrpSpPr>
          <p:grpSpPr>
            <a:xfrm>
              <a:off x="7852005" y="5005368"/>
              <a:ext cx="4284578" cy="1666895"/>
              <a:chOff x="0" y="174859"/>
              <a:chExt cx="4135767" cy="1739030"/>
            </a:xfrm>
          </p:grpSpPr>
          <p:sp>
            <p:nvSpPr>
              <p:cNvPr id="29" name="Freeform 3">
                <a:extLst>
                  <a:ext uri="{FF2B5EF4-FFF2-40B4-BE49-F238E27FC236}">
                    <a16:creationId xmlns:a16="http://schemas.microsoft.com/office/drawing/2014/main" id="{4C121946-A242-CDFE-E203-A4A6DB129B2F}"/>
                  </a:ext>
                </a:extLst>
              </p:cNvPr>
              <p:cNvSpPr/>
              <p:nvPr/>
            </p:nvSpPr>
            <p:spPr>
              <a:xfrm>
                <a:off x="0" y="174859"/>
                <a:ext cx="4135767" cy="1739030"/>
              </a:xfrm>
              <a:custGeom>
                <a:avLst/>
                <a:gdLst/>
                <a:ahLst/>
                <a:cxnLst/>
                <a:rect l="l" t="t" r="r" b="b"/>
                <a:pathLst>
                  <a:path w="4135767" h="1913890">
                    <a:moveTo>
                      <a:pt x="4011307" y="59690"/>
                    </a:moveTo>
                    <a:cubicBezTo>
                      <a:pt x="4046867" y="59690"/>
                      <a:pt x="4076077" y="88900"/>
                      <a:pt x="4076077" y="124460"/>
                    </a:cubicBezTo>
                    <a:lnTo>
                      <a:pt x="4076077" y="1789430"/>
                    </a:lnTo>
                    <a:cubicBezTo>
                      <a:pt x="4076077" y="1824990"/>
                      <a:pt x="4046867" y="1854200"/>
                      <a:pt x="4011307" y="1854200"/>
                    </a:cubicBezTo>
                    <a:lnTo>
                      <a:pt x="124460" y="1854200"/>
                    </a:lnTo>
                    <a:cubicBezTo>
                      <a:pt x="88900" y="1854200"/>
                      <a:pt x="59690" y="1824990"/>
                      <a:pt x="59690" y="1789430"/>
                    </a:cubicBezTo>
                    <a:lnTo>
                      <a:pt x="59690" y="124460"/>
                    </a:lnTo>
                    <a:cubicBezTo>
                      <a:pt x="59690" y="88900"/>
                      <a:pt x="88900" y="59690"/>
                      <a:pt x="124460" y="59690"/>
                    </a:cubicBezTo>
                    <a:lnTo>
                      <a:pt x="4011307" y="59690"/>
                    </a:lnTo>
                    <a:moveTo>
                      <a:pt x="4011307" y="0"/>
                    </a:moveTo>
                    <a:lnTo>
                      <a:pt x="124460" y="0"/>
                    </a:lnTo>
                    <a:cubicBezTo>
                      <a:pt x="55880" y="0"/>
                      <a:pt x="0" y="55880"/>
                      <a:pt x="0" y="124460"/>
                    </a:cubicBezTo>
                    <a:lnTo>
                      <a:pt x="0" y="1789430"/>
                    </a:lnTo>
                    <a:cubicBezTo>
                      <a:pt x="0" y="1858010"/>
                      <a:pt x="55880" y="1913890"/>
                      <a:pt x="124460" y="1913890"/>
                    </a:cubicBezTo>
                    <a:lnTo>
                      <a:pt x="4011307" y="1913890"/>
                    </a:lnTo>
                    <a:cubicBezTo>
                      <a:pt x="4079887" y="1913890"/>
                      <a:pt x="4135767" y="1858010"/>
                      <a:pt x="4135767" y="1789430"/>
                    </a:cubicBezTo>
                    <a:lnTo>
                      <a:pt x="4135767" y="124460"/>
                    </a:lnTo>
                    <a:cubicBezTo>
                      <a:pt x="4135767" y="55880"/>
                      <a:pt x="4079887" y="0"/>
                      <a:pt x="4011307" y="0"/>
                    </a:cubicBezTo>
                    <a:close/>
                  </a:path>
                </a:pathLst>
              </a:custGeom>
              <a:noFill/>
              <a:ln w="12700">
                <a:solidFill>
                  <a:srgbClr val="F7941D"/>
                </a:solidFill>
              </a:ln>
            </p:spPr>
            <p:txBody>
              <a:bodyPr/>
              <a:lstStyle/>
              <a:p>
                <a:endParaRPr lang="pt-BR"/>
              </a:p>
            </p:txBody>
          </p:sp>
        </p:grpSp>
        <p:sp>
          <p:nvSpPr>
            <p:cNvPr id="25" name="Freeform 11">
              <a:extLst>
                <a:ext uri="{FF2B5EF4-FFF2-40B4-BE49-F238E27FC236}">
                  <a16:creationId xmlns:a16="http://schemas.microsoft.com/office/drawing/2014/main" id="{F3F9B5CB-9E23-4061-4FA0-860EFE159E7B}"/>
                </a:ext>
              </a:extLst>
            </p:cNvPr>
            <p:cNvSpPr/>
            <p:nvPr/>
          </p:nvSpPr>
          <p:spPr>
            <a:xfrm>
              <a:off x="7596906" y="5898295"/>
              <a:ext cx="576000" cy="5400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7941D"/>
            </a:solidFill>
          </p:spPr>
          <p:txBody>
            <a:bodyPr anchor="ctr"/>
            <a:lstStyle/>
            <a:p>
              <a:pPr algn="ctr"/>
              <a:r>
                <a:rPr lang="pt-BR" b="1">
                  <a:solidFill>
                    <a:schemeClr val="bg1"/>
                  </a:solidFill>
                  <a:latin typeface="CAIXA Std" panose="020B0603020204030204" pitchFamily="34" charset="0"/>
                </a:rPr>
                <a:t>3</a:t>
              </a:r>
            </a:p>
          </p:txBody>
        </p:sp>
        <p:sp>
          <p:nvSpPr>
            <p:cNvPr id="26" name="TextBox 44">
              <a:extLst>
                <a:ext uri="{FF2B5EF4-FFF2-40B4-BE49-F238E27FC236}">
                  <a16:creationId xmlns:a16="http://schemas.microsoft.com/office/drawing/2014/main" id="{7CB6DF7F-0BCB-5FE7-8BB5-6ACB2A211E87}"/>
                </a:ext>
              </a:extLst>
            </p:cNvPr>
            <p:cNvSpPr txBox="1"/>
            <p:nvPr/>
          </p:nvSpPr>
          <p:spPr>
            <a:xfrm>
              <a:off x="8160144" y="5117736"/>
              <a:ext cx="3668299" cy="487506"/>
            </a:xfrm>
            <a:prstGeom prst="rect">
              <a:avLst/>
            </a:prstGeom>
          </p:spPr>
          <p:txBody>
            <a:bodyPr wrap="square" lIns="0" tIns="0" rIns="0" bIns="0" rtlCol="0" anchor="t">
              <a:spAutoFit/>
            </a:bodyPr>
            <a:lstStyle/>
            <a:p>
              <a:pPr algn="ctr">
                <a:lnSpc>
                  <a:spcPts val="4478"/>
                </a:lnSpc>
              </a:pPr>
              <a:r>
                <a:rPr lang="pt-BR" sz="1600" b="1" spc="102">
                  <a:solidFill>
                    <a:srgbClr val="004F9F"/>
                  </a:solidFill>
                  <a:latin typeface="CAIXA Std Light" panose="020B0203020204030204" pitchFamily="34" charset="0"/>
                  <a:ea typeface="Helvetica World Bold"/>
                  <a:cs typeface="Helvetica World Bold"/>
                  <a:sym typeface="Helvetica World Bold"/>
                </a:rPr>
                <a:t>ACABAMENTOS</a:t>
              </a:r>
              <a:endParaRPr lang="en-US" sz="1600" b="1" spc="102">
                <a:solidFill>
                  <a:srgbClr val="004F9F"/>
                </a:solidFill>
                <a:latin typeface="CAIXA Std Light" panose="020B0203020204030204" pitchFamily="34" charset="0"/>
                <a:ea typeface="Helvetica World Bold"/>
                <a:cs typeface="Helvetica World Bold"/>
                <a:sym typeface="Helvetica World Bold"/>
              </a:endParaRPr>
            </a:p>
          </p:txBody>
        </p:sp>
        <p:sp>
          <p:nvSpPr>
            <p:cNvPr id="28" name="TextBox 45">
              <a:extLst>
                <a:ext uri="{FF2B5EF4-FFF2-40B4-BE49-F238E27FC236}">
                  <a16:creationId xmlns:a16="http://schemas.microsoft.com/office/drawing/2014/main" id="{C5ABE94B-4560-AF4C-CE42-C0D040496F13}"/>
                </a:ext>
              </a:extLst>
            </p:cNvPr>
            <p:cNvSpPr txBox="1"/>
            <p:nvPr/>
          </p:nvSpPr>
          <p:spPr>
            <a:xfrm>
              <a:off x="8246206" y="5727555"/>
              <a:ext cx="3545650" cy="646331"/>
            </a:xfrm>
            <a:prstGeom prst="rect">
              <a:avLst/>
            </a:prstGeom>
          </p:spPr>
          <p:txBody>
            <a:bodyPr wrap="square" lIns="0" tIns="0" rIns="0" bIns="0" rtlCol="0" anchor="t">
              <a:spAutoFit/>
            </a:bodyPr>
            <a:lstStyle/>
            <a:p>
              <a:pPr algn="ctr"/>
              <a:r>
                <a:rPr lang="pt-BR" sz="1400">
                  <a:solidFill>
                    <a:schemeClr val="tx1">
                      <a:lumMod val="65000"/>
                      <a:lumOff val="35000"/>
                    </a:schemeClr>
                  </a:solidFill>
                  <a:latin typeface="CAIXA Std Light" panose="020B0203020204030204" pitchFamily="34" charset="0"/>
                  <a:ea typeface="Canva Sans"/>
                  <a:cs typeface="Canva Sans"/>
                  <a:sym typeface="Canva Sans"/>
                </a:rPr>
                <a:t>Pisos cerâmicos em todos os cômodos. Cozinha e banheiro com revestimento cerâmico em áreas molhadas</a:t>
              </a:r>
              <a:endParaRPr lang="en-US" sz="1400">
                <a:solidFill>
                  <a:schemeClr val="tx1">
                    <a:lumMod val="65000"/>
                    <a:lumOff val="35000"/>
                  </a:schemeClr>
                </a:solidFill>
                <a:latin typeface="CAIXA Std Light" panose="020B0203020204030204" pitchFamily="34" charset="0"/>
                <a:ea typeface="Canva Sans"/>
                <a:cs typeface="Canva Sans"/>
                <a:sym typeface="Canva Sans"/>
              </a:endParaRPr>
            </a:p>
          </p:txBody>
        </p:sp>
      </p:grpSp>
      <p:grpSp>
        <p:nvGrpSpPr>
          <p:cNvPr id="30" name="Agrupar 29">
            <a:extLst>
              <a:ext uri="{FF2B5EF4-FFF2-40B4-BE49-F238E27FC236}">
                <a16:creationId xmlns:a16="http://schemas.microsoft.com/office/drawing/2014/main" id="{B82BD76D-4A5E-E857-64C5-09F043F9455C}"/>
              </a:ext>
            </a:extLst>
          </p:cNvPr>
          <p:cNvGrpSpPr/>
          <p:nvPr/>
        </p:nvGrpSpPr>
        <p:grpSpPr>
          <a:xfrm>
            <a:off x="2218877" y="6694368"/>
            <a:ext cx="4539971" cy="1666895"/>
            <a:chOff x="7852005" y="5005368"/>
            <a:chExt cx="4539971" cy="1666895"/>
          </a:xfrm>
        </p:grpSpPr>
        <p:grpSp>
          <p:nvGrpSpPr>
            <p:cNvPr id="31" name="Group 2">
              <a:extLst>
                <a:ext uri="{FF2B5EF4-FFF2-40B4-BE49-F238E27FC236}">
                  <a16:creationId xmlns:a16="http://schemas.microsoft.com/office/drawing/2014/main" id="{4F70D119-F639-A4C2-DC46-EDDA6F13FF51}"/>
                </a:ext>
              </a:extLst>
            </p:cNvPr>
            <p:cNvGrpSpPr/>
            <p:nvPr/>
          </p:nvGrpSpPr>
          <p:grpSpPr>
            <a:xfrm>
              <a:off x="7852005" y="5005368"/>
              <a:ext cx="4284578" cy="1666895"/>
              <a:chOff x="0" y="174859"/>
              <a:chExt cx="4135767" cy="1739030"/>
            </a:xfrm>
          </p:grpSpPr>
          <p:sp>
            <p:nvSpPr>
              <p:cNvPr id="35" name="Freeform 3">
                <a:extLst>
                  <a:ext uri="{FF2B5EF4-FFF2-40B4-BE49-F238E27FC236}">
                    <a16:creationId xmlns:a16="http://schemas.microsoft.com/office/drawing/2014/main" id="{8CE4B2BA-FFB5-CEDB-F62C-1601060482F6}"/>
                  </a:ext>
                </a:extLst>
              </p:cNvPr>
              <p:cNvSpPr/>
              <p:nvPr/>
            </p:nvSpPr>
            <p:spPr>
              <a:xfrm>
                <a:off x="0" y="174859"/>
                <a:ext cx="4135767" cy="1739030"/>
              </a:xfrm>
              <a:custGeom>
                <a:avLst/>
                <a:gdLst/>
                <a:ahLst/>
                <a:cxnLst/>
                <a:rect l="l" t="t" r="r" b="b"/>
                <a:pathLst>
                  <a:path w="4135767" h="1913890">
                    <a:moveTo>
                      <a:pt x="4011307" y="59690"/>
                    </a:moveTo>
                    <a:cubicBezTo>
                      <a:pt x="4046867" y="59690"/>
                      <a:pt x="4076077" y="88900"/>
                      <a:pt x="4076077" y="124460"/>
                    </a:cubicBezTo>
                    <a:lnTo>
                      <a:pt x="4076077" y="1789430"/>
                    </a:lnTo>
                    <a:cubicBezTo>
                      <a:pt x="4076077" y="1824990"/>
                      <a:pt x="4046867" y="1854200"/>
                      <a:pt x="4011307" y="1854200"/>
                    </a:cubicBezTo>
                    <a:lnTo>
                      <a:pt x="124460" y="1854200"/>
                    </a:lnTo>
                    <a:cubicBezTo>
                      <a:pt x="88900" y="1854200"/>
                      <a:pt x="59690" y="1824990"/>
                      <a:pt x="59690" y="1789430"/>
                    </a:cubicBezTo>
                    <a:lnTo>
                      <a:pt x="59690" y="124460"/>
                    </a:lnTo>
                    <a:cubicBezTo>
                      <a:pt x="59690" y="88900"/>
                      <a:pt x="88900" y="59690"/>
                      <a:pt x="124460" y="59690"/>
                    </a:cubicBezTo>
                    <a:lnTo>
                      <a:pt x="4011307" y="59690"/>
                    </a:lnTo>
                    <a:moveTo>
                      <a:pt x="4011307" y="0"/>
                    </a:moveTo>
                    <a:lnTo>
                      <a:pt x="124460" y="0"/>
                    </a:lnTo>
                    <a:cubicBezTo>
                      <a:pt x="55880" y="0"/>
                      <a:pt x="0" y="55880"/>
                      <a:pt x="0" y="124460"/>
                    </a:cubicBezTo>
                    <a:lnTo>
                      <a:pt x="0" y="1789430"/>
                    </a:lnTo>
                    <a:cubicBezTo>
                      <a:pt x="0" y="1858010"/>
                      <a:pt x="55880" y="1913890"/>
                      <a:pt x="124460" y="1913890"/>
                    </a:cubicBezTo>
                    <a:lnTo>
                      <a:pt x="4011307" y="1913890"/>
                    </a:lnTo>
                    <a:cubicBezTo>
                      <a:pt x="4079887" y="1913890"/>
                      <a:pt x="4135767" y="1858010"/>
                      <a:pt x="4135767" y="1789430"/>
                    </a:cubicBezTo>
                    <a:lnTo>
                      <a:pt x="4135767" y="124460"/>
                    </a:lnTo>
                    <a:cubicBezTo>
                      <a:pt x="4135767" y="55880"/>
                      <a:pt x="4079887" y="0"/>
                      <a:pt x="4011307" y="0"/>
                    </a:cubicBezTo>
                    <a:close/>
                  </a:path>
                </a:pathLst>
              </a:custGeom>
              <a:noFill/>
              <a:ln w="12700">
                <a:solidFill>
                  <a:srgbClr val="F7941D"/>
                </a:solidFill>
              </a:ln>
            </p:spPr>
            <p:txBody>
              <a:bodyPr/>
              <a:lstStyle/>
              <a:p>
                <a:endParaRPr lang="pt-BR"/>
              </a:p>
            </p:txBody>
          </p:sp>
        </p:grpSp>
        <p:sp>
          <p:nvSpPr>
            <p:cNvPr id="32" name="Freeform 11">
              <a:extLst>
                <a:ext uri="{FF2B5EF4-FFF2-40B4-BE49-F238E27FC236}">
                  <a16:creationId xmlns:a16="http://schemas.microsoft.com/office/drawing/2014/main" id="{1635A587-B267-ABF9-AD13-E27FAB9258A4}"/>
                </a:ext>
              </a:extLst>
            </p:cNvPr>
            <p:cNvSpPr/>
            <p:nvPr/>
          </p:nvSpPr>
          <p:spPr>
            <a:xfrm>
              <a:off x="11815976" y="5142819"/>
              <a:ext cx="576000" cy="5400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7941D"/>
            </a:solidFill>
          </p:spPr>
          <p:txBody>
            <a:bodyPr anchor="ctr"/>
            <a:lstStyle/>
            <a:p>
              <a:pPr algn="ctr"/>
              <a:r>
                <a:rPr lang="pt-BR" b="1">
                  <a:solidFill>
                    <a:schemeClr val="bg1"/>
                  </a:solidFill>
                  <a:latin typeface="CAIXA Std" panose="020B0603020204030204" pitchFamily="34" charset="0"/>
                </a:rPr>
                <a:t>2</a:t>
              </a:r>
            </a:p>
          </p:txBody>
        </p:sp>
        <p:sp>
          <p:nvSpPr>
            <p:cNvPr id="33" name="TextBox 44">
              <a:extLst>
                <a:ext uri="{FF2B5EF4-FFF2-40B4-BE49-F238E27FC236}">
                  <a16:creationId xmlns:a16="http://schemas.microsoft.com/office/drawing/2014/main" id="{89C76439-C603-0AC9-28A5-4703262761D2}"/>
                </a:ext>
              </a:extLst>
            </p:cNvPr>
            <p:cNvSpPr txBox="1"/>
            <p:nvPr/>
          </p:nvSpPr>
          <p:spPr>
            <a:xfrm>
              <a:off x="8160144" y="5117736"/>
              <a:ext cx="3668299" cy="492443"/>
            </a:xfrm>
            <a:prstGeom prst="rect">
              <a:avLst/>
            </a:prstGeom>
          </p:spPr>
          <p:txBody>
            <a:bodyPr wrap="square" lIns="0" tIns="0" rIns="0" bIns="0" rtlCol="0" anchor="t">
              <a:spAutoFit/>
            </a:bodyPr>
            <a:lstStyle/>
            <a:p>
              <a:pPr algn="ctr"/>
              <a:r>
                <a:rPr lang="pt-BR" sz="1600" b="1" spc="102">
                  <a:solidFill>
                    <a:srgbClr val="004F9F"/>
                  </a:solidFill>
                  <a:latin typeface="CAIXA Std Light" panose="020B0203020204030204" pitchFamily="34" charset="0"/>
                  <a:ea typeface="Helvetica World Bold"/>
                  <a:cs typeface="Helvetica World Bold"/>
                </a:rPr>
                <a:t>REQUISITOS DE CONFORTO E </a:t>
              </a:r>
            </a:p>
            <a:p>
              <a:pPr algn="ctr"/>
              <a:r>
                <a:rPr lang="pt-BR" sz="1600" b="1" spc="102">
                  <a:solidFill>
                    <a:srgbClr val="004F9F"/>
                  </a:solidFill>
                  <a:latin typeface="CAIXA Std Light" panose="020B0203020204030204" pitchFamily="34" charset="0"/>
                  <a:ea typeface="Helvetica World Bold"/>
                  <a:cs typeface="Helvetica World Bold"/>
                </a:rPr>
                <a:t>ACESSIBILIDADE</a:t>
              </a:r>
              <a:endParaRPr lang="en-US" sz="1600" b="1" spc="102">
                <a:solidFill>
                  <a:srgbClr val="004F9F"/>
                </a:solidFill>
                <a:latin typeface="CAIXA Std Light" panose="020B0203020204030204" pitchFamily="34" charset="0"/>
                <a:ea typeface="Helvetica World Bold"/>
                <a:cs typeface="Helvetica World Bold"/>
                <a:sym typeface="Helvetica World Bold"/>
              </a:endParaRPr>
            </a:p>
          </p:txBody>
        </p:sp>
        <p:sp>
          <p:nvSpPr>
            <p:cNvPr id="34" name="TextBox 45">
              <a:extLst>
                <a:ext uri="{FF2B5EF4-FFF2-40B4-BE49-F238E27FC236}">
                  <a16:creationId xmlns:a16="http://schemas.microsoft.com/office/drawing/2014/main" id="{FCC75E53-D637-5645-4EEC-F31A7C08CBC1}"/>
                </a:ext>
              </a:extLst>
            </p:cNvPr>
            <p:cNvSpPr txBox="1"/>
            <p:nvPr/>
          </p:nvSpPr>
          <p:spPr>
            <a:xfrm>
              <a:off x="7947599" y="5665209"/>
              <a:ext cx="4188983" cy="861774"/>
            </a:xfrm>
            <a:prstGeom prst="rect">
              <a:avLst/>
            </a:prstGeom>
          </p:spPr>
          <p:txBody>
            <a:bodyPr wrap="square" lIns="0" tIns="0" rIns="0" bIns="0" rtlCol="0" anchor="t">
              <a:spAutoFit/>
            </a:bodyPr>
            <a:lstStyle/>
            <a:p>
              <a:pPr algn="ctr"/>
              <a:r>
                <a:rPr lang="pt-BR" sz="1400">
                  <a:solidFill>
                    <a:schemeClr val="tx1">
                      <a:lumMod val="65000"/>
                      <a:lumOff val="35000"/>
                    </a:schemeClr>
                  </a:solidFill>
                  <a:latin typeface="CAIXA Std Light" panose="020B0203020204030204" pitchFamily="34" charset="0"/>
                  <a:ea typeface="Canva Sans"/>
                  <a:cs typeface="Canva Sans"/>
                  <a:sym typeface="Canva Sans"/>
                </a:rPr>
                <a:t>Ventilação e iluminação naturais.</a:t>
              </a:r>
            </a:p>
            <a:p>
              <a:pPr algn="ctr"/>
              <a:r>
                <a:rPr lang="pt-BR" sz="1400">
                  <a:solidFill>
                    <a:schemeClr val="tx1">
                      <a:lumMod val="65000"/>
                      <a:lumOff val="35000"/>
                    </a:schemeClr>
                  </a:solidFill>
                  <a:latin typeface="CAIXA Std Light" panose="020B0203020204030204" pitchFamily="34" charset="0"/>
                  <a:ea typeface="Canva Sans"/>
                  <a:cs typeface="Canva Sans"/>
                  <a:sym typeface="Canva Sans"/>
                </a:rPr>
                <a:t>Espaços adaptáveis para pessoas com deficiência ou idosos. Garantia de futuras ampliações sem prejuízo de ventilação e iluminação.</a:t>
              </a:r>
            </a:p>
          </p:txBody>
        </p:sp>
      </p:grpSp>
      <p:grpSp>
        <p:nvGrpSpPr>
          <p:cNvPr id="43" name="Agrupar 42">
            <a:extLst>
              <a:ext uri="{FF2B5EF4-FFF2-40B4-BE49-F238E27FC236}">
                <a16:creationId xmlns:a16="http://schemas.microsoft.com/office/drawing/2014/main" id="{C9C2668B-62EB-D611-6546-FA1F5EFD1715}"/>
              </a:ext>
            </a:extLst>
          </p:cNvPr>
          <p:cNvGrpSpPr/>
          <p:nvPr/>
        </p:nvGrpSpPr>
        <p:grpSpPr>
          <a:xfrm>
            <a:off x="2218877" y="10331542"/>
            <a:ext cx="4539971" cy="1666895"/>
            <a:chOff x="6858000" y="9104163"/>
            <a:chExt cx="4539971" cy="1666895"/>
          </a:xfrm>
        </p:grpSpPr>
        <p:grpSp>
          <p:nvGrpSpPr>
            <p:cNvPr id="37" name="Group 2">
              <a:extLst>
                <a:ext uri="{FF2B5EF4-FFF2-40B4-BE49-F238E27FC236}">
                  <a16:creationId xmlns:a16="http://schemas.microsoft.com/office/drawing/2014/main" id="{DC03496B-8D2A-EA75-0E7B-EE39E9C507B9}"/>
                </a:ext>
              </a:extLst>
            </p:cNvPr>
            <p:cNvGrpSpPr/>
            <p:nvPr/>
          </p:nvGrpSpPr>
          <p:grpSpPr>
            <a:xfrm>
              <a:off x="6858000" y="9104163"/>
              <a:ext cx="4284578" cy="1666895"/>
              <a:chOff x="0" y="174859"/>
              <a:chExt cx="4135767" cy="1739030"/>
            </a:xfrm>
          </p:grpSpPr>
          <p:sp>
            <p:nvSpPr>
              <p:cNvPr id="41" name="Freeform 3">
                <a:extLst>
                  <a:ext uri="{FF2B5EF4-FFF2-40B4-BE49-F238E27FC236}">
                    <a16:creationId xmlns:a16="http://schemas.microsoft.com/office/drawing/2014/main" id="{91019443-0E9C-375B-09A9-66FA3DCF6D44}"/>
                  </a:ext>
                </a:extLst>
              </p:cNvPr>
              <p:cNvSpPr/>
              <p:nvPr/>
            </p:nvSpPr>
            <p:spPr>
              <a:xfrm>
                <a:off x="0" y="174859"/>
                <a:ext cx="4135767" cy="1739030"/>
              </a:xfrm>
              <a:custGeom>
                <a:avLst/>
                <a:gdLst/>
                <a:ahLst/>
                <a:cxnLst/>
                <a:rect l="l" t="t" r="r" b="b"/>
                <a:pathLst>
                  <a:path w="4135767" h="1913890">
                    <a:moveTo>
                      <a:pt x="4011307" y="59690"/>
                    </a:moveTo>
                    <a:cubicBezTo>
                      <a:pt x="4046867" y="59690"/>
                      <a:pt x="4076077" y="88900"/>
                      <a:pt x="4076077" y="124460"/>
                    </a:cubicBezTo>
                    <a:lnTo>
                      <a:pt x="4076077" y="1789430"/>
                    </a:lnTo>
                    <a:cubicBezTo>
                      <a:pt x="4076077" y="1824990"/>
                      <a:pt x="4046867" y="1854200"/>
                      <a:pt x="4011307" y="1854200"/>
                    </a:cubicBezTo>
                    <a:lnTo>
                      <a:pt x="124460" y="1854200"/>
                    </a:lnTo>
                    <a:cubicBezTo>
                      <a:pt x="88900" y="1854200"/>
                      <a:pt x="59690" y="1824990"/>
                      <a:pt x="59690" y="1789430"/>
                    </a:cubicBezTo>
                    <a:lnTo>
                      <a:pt x="59690" y="124460"/>
                    </a:lnTo>
                    <a:cubicBezTo>
                      <a:pt x="59690" y="88900"/>
                      <a:pt x="88900" y="59690"/>
                      <a:pt x="124460" y="59690"/>
                    </a:cubicBezTo>
                    <a:lnTo>
                      <a:pt x="4011307" y="59690"/>
                    </a:lnTo>
                    <a:moveTo>
                      <a:pt x="4011307" y="0"/>
                    </a:moveTo>
                    <a:lnTo>
                      <a:pt x="124460" y="0"/>
                    </a:lnTo>
                    <a:cubicBezTo>
                      <a:pt x="55880" y="0"/>
                      <a:pt x="0" y="55880"/>
                      <a:pt x="0" y="124460"/>
                    </a:cubicBezTo>
                    <a:lnTo>
                      <a:pt x="0" y="1789430"/>
                    </a:lnTo>
                    <a:cubicBezTo>
                      <a:pt x="0" y="1858010"/>
                      <a:pt x="55880" y="1913890"/>
                      <a:pt x="124460" y="1913890"/>
                    </a:cubicBezTo>
                    <a:lnTo>
                      <a:pt x="4011307" y="1913890"/>
                    </a:lnTo>
                    <a:cubicBezTo>
                      <a:pt x="4079887" y="1913890"/>
                      <a:pt x="4135767" y="1858010"/>
                      <a:pt x="4135767" y="1789430"/>
                    </a:cubicBezTo>
                    <a:lnTo>
                      <a:pt x="4135767" y="124460"/>
                    </a:lnTo>
                    <a:cubicBezTo>
                      <a:pt x="4135767" y="55880"/>
                      <a:pt x="4079887" y="0"/>
                      <a:pt x="4011307" y="0"/>
                    </a:cubicBezTo>
                    <a:close/>
                  </a:path>
                </a:pathLst>
              </a:custGeom>
              <a:noFill/>
              <a:ln w="12700">
                <a:solidFill>
                  <a:srgbClr val="F7941D"/>
                </a:solidFill>
              </a:ln>
            </p:spPr>
            <p:txBody>
              <a:bodyPr/>
              <a:lstStyle/>
              <a:p>
                <a:endParaRPr lang="pt-BR"/>
              </a:p>
            </p:txBody>
          </p:sp>
        </p:grpSp>
        <p:sp>
          <p:nvSpPr>
            <p:cNvPr id="38" name="Freeform 11">
              <a:extLst>
                <a:ext uri="{FF2B5EF4-FFF2-40B4-BE49-F238E27FC236}">
                  <a16:creationId xmlns:a16="http://schemas.microsoft.com/office/drawing/2014/main" id="{EC459B04-9ACB-74D4-B31B-9BF8911A0AA8}"/>
                </a:ext>
              </a:extLst>
            </p:cNvPr>
            <p:cNvSpPr/>
            <p:nvPr/>
          </p:nvSpPr>
          <p:spPr>
            <a:xfrm>
              <a:off x="10821971" y="9241614"/>
              <a:ext cx="576000" cy="5400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7941D"/>
            </a:solidFill>
          </p:spPr>
          <p:txBody>
            <a:bodyPr anchor="ctr"/>
            <a:lstStyle/>
            <a:p>
              <a:pPr algn="ctr"/>
              <a:r>
                <a:rPr lang="pt-BR" b="1">
                  <a:solidFill>
                    <a:schemeClr val="bg1"/>
                  </a:solidFill>
                  <a:latin typeface="CAIXA Std" panose="020B0603020204030204" pitchFamily="34" charset="0"/>
                </a:rPr>
                <a:t>4</a:t>
              </a:r>
            </a:p>
          </p:txBody>
        </p:sp>
        <p:sp>
          <p:nvSpPr>
            <p:cNvPr id="40" name="TextBox 45">
              <a:extLst>
                <a:ext uri="{FF2B5EF4-FFF2-40B4-BE49-F238E27FC236}">
                  <a16:creationId xmlns:a16="http://schemas.microsoft.com/office/drawing/2014/main" id="{DFFA3341-1DF1-286F-9545-591228E54554}"/>
                </a:ext>
              </a:extLst>
            </p:cNvPr>
            <p:cNvSpPr txBox="1"/>
            <p:nvPr/>
          </p:nvSpPr>
          <p:spPr>
            <a:xfrm>
              <a:off x="6953595" y="9848412"/>
              <a:ext cx="4188983" cy="646331"/>
            </a:xfrm>
            <a:prstGeom prst="rect">
              <a:avLst/>
            </a:prstGeom>
          </p:spPr>
          <p:txBody>
            <a:bodyPr wrap="square" lIns="0" tIns="0" rIns="0" bIns="0" rtlCol="0" anchor="t">
              <a:spAutoFit/>
            </a:bodyPr>
            <a:lstStyle/>
            <a:p>
              <a:pPr algn="ctr"/>
              <a:r>
                <a:rPr lang="pt-BR" sz="1400">
                  <a:solidFill>
                    <a:schemeClr val="tx1">
                      <a:lumMod val="65000"/>
                      <a:lumOff val="35000"/>
                    </a:schemeClr>
                  </a:solidFill>
                  <a:latin typeface="CAIXA Std Light" panose="020B0203020204030204" pitchFamily="34" charset="0"/>
                  <a:ea typeface="Canva Sans"/>
                  <a:cs typeface="Canva Sans"/>
                  <a:sym typeface="Canva Sans"/>
                </a:rPr>
                <a:t>Sistema elétrico com tomadas e pontos de iluminação adequados (incluindo para chuveiro e máquina de lavar)</a:t>
              </a:r>
              <a:endParaRPr lang="en-US" sz="1400">
                <a:solidFill>
                  <a:schemeClr val="tx1">
                    <a:lumMod val="65000"/>
                    <a:lumOff val="35000"/>
                  </a:schemeClr>
                </a:solidFill>
                <a:latin typeface="CAIXA Std Light" panose="020B0203020204030204" pitchFamily="34" charset="0"/>
                <a:ea typeface="Canva Sans"/>
                <a:cs typeface="Canva Sans"/>
                <a:sym typeface="Canva Sans"/>
              </a:endParaRPr>
            </a:p>
          </p:txBody>
        </p:sp>
        <p:sp>
          <p:nvSpPr>
            <p:cNvPr id="42" name="TextBox 44">
              <a:extLst>
                <a:ext uri="{FF2B5EF4-FFF2-40B4-BE49-F238E27FC236}">
                  <a16:creationId xmlns:a16="http://schemas.microsoft.com/office/drawing/2014/main" id="{A436562F-2E5D-AA36-BE7B-0C2436812B85}"/>
                </a:ext>
              </a:extLst>
            </p:cNvPr>
            <p:cNvSpPr txBox="1"/>
            <p:nvPr/>
          </p:nvSpPr>
          <p:spPr>
            <a:xfrm>
              <a:off x="7213937" y="9219932"/>
              <a:ext cx="3668299" cy="487506"/>
            </a:xfrm>
            <a:prstGeom prst="rect">
              <a:avLst/>
            </a:prstGeom>
          </p:spPr>
          <p:txBody>
            <a:bodyPr wrap="square" lIns="0" tIns="0" rIns="0" bIns="0" rtlCol="0" anchor="t">
              <a:spAutoFit/>
            </a:bodyPr>
            <a:lstStyle/>
            <a:p>
              <a:pPr algn="ctr">
                <a:lnSpc>
                  <a:spcPts val="4478"/>
                </a:lnSpc>
              </a:pPr>
              <a:r>
                <a:rPr lang="pt-BR" sz="1600" b="1" spc="102">
                  <a:solidFill>
                    <a:srgbClr val="004F9F"/>
                  </a:solidFill>
                  <a:latin typeface="CAIXA Std Light" panose="020B0203020204030204" pitchFamily="34" charset="0"/>
                  <a:ea typeface="Helvetica World Bold"/>
                  <a:cs typeface="Helvetica World Bold"/>
                  <a:sym typeface="Helvetica World Bold"/>
                </a:rPr>
                <a:t>INFRAESTRUTURA INTERNA</a:t>
              </a:r>
              <a:endParaRPr lang="en-US" sz="1600" b="1" spc="102">
                <a:solidFill>
                  <a:srgbClr val="004F9F"/>
                </a:solidFill>
                <a:latin typeface="CAIXA Std Light" panose="020B0203020204030204" pitchFamily="34" charset="0"/>
                <a:ea typeface="Helvetica World Bold"/>
                <a:cs typeface="Helvetica World Bold"/>
                <a:sym typeface="Helvetica World Bold"/>
              </a:endParaRPr>
            </a:p>
          </p:txBody>
        </p:sp>
      </p:grpSp>
      <p:sp>
        <p:nvSpPr>
          <p:cNvPr id="44" name="CaixaDeTexto 43">
            <a:extLst>
              <a:ext uri="{FF2B5EF4-FFF2-40B4-BE49-F238E27FC236}">
                <a16:creationId xmlns:a16="http://schemas.microsoft.com/office/drawing/2014/main" id="{7799BDB2-0A9C-5A01-A861-9C7F461BDCEA}"/>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2796697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63F0C-84B7-0C0E-8198-1FA16437041B}"/>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BE33C8D5-B987-4529-2078-D7356753B1D9}"/>
              </a:ext>
            </a:extLst>
          </p:cNvPr>
          <p:cNvSpPr txBox="1"/>
          <p:nvPr/>
        </p:nvSpPr>
        <p:spPr>
          <a:xfrm>
            <a:off x="1251977" y="1379544"/>
            <a:ext cx="5096791" cy="4583755"/>
          </a:xfrm>
          <a:prstGeom prst="rect">
            <a:avLst/>
          </a:prstGeom>
          <a:noFill/>
        </p:spPr>
        <p:txBody>
          <a:bodyPr wrap="square" rtlCol="0">
            <a:spAutoFit/>
          </a:bodyPr>
          <a:lstStyle>
            <a:defPPr>
              <a:defRPr lang="en-US"/>
            </a:defPPr>
            <a:lvl1pPr algn="just">
              <a:lnSpc>
                <a:spcPct val="150000"/>
              </a:lnSpc>
              <a:defRPr sz="1400">
                <a:solidFill>
                  <a:srgbClr val="016BB3"/>
                </a:solidFill>
                <a:latin typeface="CAIXA Std Book" panose="020B0503020204030204" pitchFamily="34" charset="77"/>
              </a:defRPr>
            </a:lvl1pPr>
          </a:lstStyle>
          <a:p>
            <a:pPr algn="just"/>
            <a:r>
              <a:rPr lang="pt-BR" sz="1400">
                <a:solidFill>
                  <a:srgbClr val="016BB3"/>
                </a:solidFill>
                <a:latin typeface="CAIXA Std Book" panose="020B0503020204030204" pitchFamily="34" charset="0"/>
              </a:rPr>
              <a:t>Documento elaborado pela CAIXA com o objetivo de apoiar os Entes no processo de habilitação e contratação de empresas especializadas para execução das Etapas I e II do Projeto do Trabalho </a:t>
            </a:r>
            <a:r>
              <a:rPr lang="pt-BR">
                <a:latin typeface="CAIXA Std Book" panose="020B0503020204030204" pitchFamily="34" charset="0"/>
              </a:rPr>
              <a:t>S</a:t>
            </a:r>
            <a:r>
              <a:rPr lang="pt-BR" sz="1400">
                <a:solidFill>
                  <a:srgbClr val="016BB3"/>
                </a:solidFill>
                <a:latin typeface="CAIXA Std Book" panose="020B0503020204030204" pitchFamily="34" charset="0"/>
              </a:rPr>
              <a:t>ocial.</a:t>
            </a:r>
          </a:p>
          <a:p>
            <a:pPr algn="just"/>
            <a:endParaRPr lang="pt-BR" sz="1400">
              <a:solidFill>
                <a:srgbClr val="016BB3"/>
              </a:solidFill>
              <a:latin typeface="CAIXA Std Book" panose="020B0503020204030204" pitchFamily="34" charset="0"/>
            </a:endParaRPr>
          </a:p>
          <a:p>
            <a:pPr algn="just"/>
            <a:r>
              <a:rPr lang="pt-BR" sz="1400">
                <a:solidFill>
                  <a:srgbClr val="016BB3"/>
                </a:solidFill>
                <a:latin typeface="CAIXA Std Book" panose="020B0503020204030204" pitchFamily="34" charset="0"/>
              </a:rPr>
              <a:t>Contempla o Escopo do Trabalho a ser executado, produtos a serem entregues, Metodologia, Resultados esperados, recursos necessários, critérios de avaliação, qualificação técnica, gestão do contrato, orçamento, prazos e anexos previstos.</a:t>
            </a:r>
          </a:p>
          <a:p>
            <a:pPr algn="just"/>
            <a:endParaRPr lang="pt-BR">
              <a:latin typeface="CAIXA Std Book" panose="020B0503020204030204" pitchFamily="34" charset="0"/>
            </a:endParaRPr>
          </a:p>
          <a:p>
            <a:pPr algn="just"/>
            <a:r>
              <a:rPr lang="pt-BR">
                <a:latin typeface="CAIXA Std Book" panose="020B0503020204030204" pitchFamily="34" charset="0"/>
              </a:rPr>
              <a:t>Mais informações podem ser encontradas na cartilha específica sobre o tema, material que também integra o KIT.</a:t>
            </a:r>
            <a:endParaRPr lang="pt-BR"/>
          </a:p>
        </p:txBody>
      </p:sp>
      <p:sp>
        <p:nvSpPr>
          <p:cNvPr id="10" name="CaixaDeTexto 9">
            <a:extLst>
              <a:ext uri="{FF2B5EF4-FFF2-40B4-BE49-F238E27FC236}">
                <a16:creationId xmlns:a16="http://schemas.microsoft.com/office/drawing/2014/main" id="{69AFB9D5-519F-F7E9-CD6E-24D164B32DB5}"/>
              </a:ext>
            </a:extLst>
          </p:cNvPr>
          <p:cNvSpPr txBox="1"/>
          <p:nvPr/>
        </p:nvSpPr>
        <p:spPr>
          <a:xfrm>
            <a:off x="1531724" y="706160"/>
            <a:ext cx="4930782" cy="507831"/>
          </a:xfrm>
          <a:prstGeom prst="rect">
            <a:avLst/>
          </a:prstGeom>
          <a:noFill/>
        </p:spPr>
        <p:txBody>
          <a:bodyPr wrap="square" rtlCol="0">
            <a:spAutoFit/>
          </a:bodyPr>
          <a:lstStyle/>
          <a:p>
            <a:r>
              <a:rPr lang="pt-BR" sz="2700" b="1">
                <a:solidFill>
                  <a:srgbClr val="016BB3"/>
                </a:solidFill>
                <a:latin typeface="CAIXA Std" panose="020B0603020204030204" pitchFamily="34" charset="77"/>
              </a:rPr>
              <a:t>Trabalho Social</a:t>
            </a:r>
          </a:p>
        </p:txBody>
      </p:sp>
      <p:pic>
        <p:nvPicPr>
          <p:cNvPr id="4098" name="Picture 2" descr="Equipe, Amizade, Grupo, Mãos, Cooperação">
            <a:extLst>
              <a:ext uri="{FF2B5EF4-FFF2-40B4-BE49-F238E27FC236}">
                <a16:creationId xmlns:a16="http://schemas.microsoft.com/office/drawing/2014/main" id="{F34510C1-C21A-20ED-518A-1FBC428CE36F}"/>
              </a:ext>
            </a:extLst>
          </p:cNvPr>
          <p:cNvPicPr>
            <a:picLocks noChangeAspect="1" noChangeArrowheads="1"/>
          </p:cNvPicPr>
          <p:nvPr/>
        </p:nvPicPr>
        <p:blipFill>
          <a:blip r:embed="rId3">
            <a:alphaModFix amt="80000"/>
            <a:extLst>
              <a:ext uri="{28A0092B-C50C-407E-A947-70E740481C1C}">
                <a14:useLocalDpi xmlns:a14="http://schemas.microsoft.com/office/drawing/2010/main" val="0"/>
              </a:ext>
            </a:extLst>
          </a:blip>
          <a:srcRect/>
          <a:stretch>
            <a:fillRect/>
          </a:stretch>
        </p:blipFill>
        <p:spPr bwMode="auto">
          <a:xfrm>
            <a:off x="1000712" y="6684523"/>
            <a:ext cx="5461794" cy="3644041"/>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4" name="Retângulo 1">
            <a:extLst>
              <a:ext uri="{FF2B5EF4-FFF2-40B4-BE49-F238E27FC236}">
                <a16:creationId xmlns:a16="http://schemas.microsoft.com/office/drawing/2014/main" id="{DB5EFD03-4AAA-0103-E3D8-7F68CD1F07EC}"/>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7" name="CaixaDeTexto 6">
            <a:extLst>
              <a:ext uri="{FF2B5EF4-FFF2-40B4-BE49-F238E27FC236}">
                <a16:creationId xmlns:a16="http://schemas.microsoft.com/office/drawing/2014/main" id="{C0680F94-10FD-733A-19AB-DBF98B7DA886}"/>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579886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801CED-C484-E380-3FB3-CCA1753501E4}"/>
            </a:ext>
          </a:extLst>
        </p:cNvPr>
        <p:cNvGrpSpPr/>
        <p:nvPr/>
      </p:nvGrpSpPr>
      <p:grpSpPr>
        <a:xfrm>
          <a:off x="0" y="0"/>
          <a:ext cx="0" cy="0"/>
          <a:chOff x="0" y="0"/>
          <a:chExt cx="0" cy="0"/>
        </a:xfrm>
      </p:grpSpPr>
      <p:sp>
        <p:nvSpPr>
          <p:cNvPr id="3" name="Retângulo 1">
            <a:extLst>
              <a:ext uri="{FF2B5EF4-FFF2-40B4-BE49-F238E27FC236}">
                <a16:creationId xmlns:a16="http://schemas.microsoft.com/office/drawing/2014/main" id="{5BB57801-51B6-1B53-2788-22F082FD7ACB}"/>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5" name="CaixaDeTexto 4">
            <a:extLst>
              <a:ext uri="{FF2B5EF4-FFF2-40B4-BE49-F238E27FC236}">
                <a16:creationId xmlns:a16="http://schemas.microsoft.com/office/drawing/2014/main" id="{28A82F8D-3829-C329-C59E-35FD323BB740}"/>
              </a:ext>
            </a:extLst>
          </p:cNvPr>
          <p:cNvSpPr txBox="1"/>
          <p:nvPr/>
        </p:nvSpPr>
        <p:spPr>
          <a:xfrm>
            <a:off x="1535444" y="703966"/>
            <a:ext cx="4930782" cy="507831"/>
          </a:xfrm>
          <a:prstGeom prst="rect">
            <a:avLst/>
          </a:prstGeom>
          <a:noFill/>
        </p:spPr>
        <p:txBody>
          <a:bodyPr wrap="square" rtlCol="0">
            <a:spAutoFit/>
          </a:bodyPr>
          <a:lstStyle/>
          <a:p>
            <a:r>
              <a:rPr lang="pt-BR" sz="2700" b="1">
                <a:solidFill>
                  <a:srgbClr val="016BB3"/>
                </a:solidFill>
                <a:latin typeface="CAIXA Std" panose="020B0603020204030204" pitchFamily="34" charset="77"/>
              </a:rPr>
              <a:t>Exemplos de Edital</a:t>
            </a:r>
          </a:p>
        </p:txBody>
      </p:sp>
      <p:sp>
        <p:nvSpPr>
          <p:cNvPr id="6" name="CaixaDeTexto 5">
            <a:extLst>
              <a:ext uri="{FF2B5EF4-FFF2-40B4-BE49-F238E27FC236}">
                <a16:creationId xmlns:a16="http://schemas.microsoft.com/office/drawing/2014/main" id="{68AB344B-D6D3-7DD1-EECB-81FAACBC5A00}"/>
              </a:ext>
            </a:extLst>
          </p:cNvPr>
          <p:cNvSpPr txBox="1"/>
          <p:nvPr/>
        </p:nvSpPr>
        <p:spPr>
          <a:xfrm>
            <a:off x="1255697" y="1377350"/>
            <a:ext cx="5093071" cy="5214697"/>
          </a:xfrm>
          <a:prstGeom prst="rect">
            <a:avLst/>
          </a:prstGeom>
          <a:noFill/>
        </p:spPr>
        <p:txBody>
          <a:bodyPr wrap="square" lIns="91440" tIns="45720" rIns="91440" bIns="45720" rtlCol="0" anchor="t">
            <a:spAutoFit/>
          </a:bodyPr>
          <a:lstStyle>
            <a:defPPr>
              <a:defRPr lang="en-US"/>
            </a:defPPr>
            <a:lvl1pPr algn="just">
              <a:lnSpc>
                <a:spcPct val="150000"/>
              </a:lnSpc>
              <a:defRPr sz="1400">
                <a:solidFill>
                  <a:srgbClr val="016BB3"/>
                </a:solidFill>
                <a:latin typeface="CAIXA Std Book" panose="020B0503020204030204" pitchFamily="34" charset="77"/>
              </a:defRPr>
            </a:lvl1pPr>
          </a:lstStyle>
          <a:p>
            <a:pPr>
              <a:spcAft>
                <a:spcPts val="600"/>
              </a:spcAft>
            </a:pPr>
            <a:r>
              <a:rPr lang="pt-BR" sz="1400">
                <a:solidFill>
                  <a:srgbClr val="016BB3"/>
                </a:solidFill>
                <a:latin typeface="CAIXA Std Book" panose="020B0503020204030204" pitchFamily="34" charset="0"/>
              </a:rPr>
              <a:t>O arquivo foi disponibilizado pela AGU/CGU e está também disponível no link </a:t>
            </a:r>
            <a:r>
              <a:rPr lang="pt-BR" sz="1400">
                <a:solidFill>
                  <a:srgbClr val="016BB3"/>
                </a:solidFill>
                <a:latin typeface="CAIXA Std Book" panose="020B0503020204030204" pitchFamily="34" charset="0"/>
                <a:hlinkClick r:id="rId3" tooltip="https://cgu.agu.gov.br/edital/">
                  <a:extLst>
                    <a:ext uri="{A12FA001-AC4F-418D-AE19-62706E023703}">
                      <ahyp:hlinkClr xmlns:ahyp="http://schemas.microsoft.com/office/drawing/2018/hyperlinkcolor" val="tx"/>
                    </a:ext>
                  </a:extLst>
                </a:hlinkClick>
              </a:rPr>
              <a:t>Edital</a:t>
            </a:r>
            <a:r>
              <a:rPr lang="pt-BR" sz="1400">
                <a:solidFill>
                  <a:srgbClr val="016BB3"/>
                </a:solidFill>
                <a:latin typeface="CAIXA Std Book" panose="020B0503020204030204" pitchFamily="34" charset="0"/>
              </a:rPr>
              <a:t> - opção para Concorrência, critério de julgamento Menor Preço e Modo de Disputa Aberta, de acordo com o regramento da nova Lei de Licitações</a:t>
            </a:r>
            <a:r>
              <a:rPr lang="pt-BR">
                <a:latin typeface="CAIXA Std Book" panose="020B0503020204030204" pitchFamily="34" charset="0"/>
              </a:rPr>
              <a:t> (</a:t>
            </a:r>
            <a:r>
              <a:rPr lang="pt-BR" sz="1400">
                <a:solidFill>
                  <a:srgbClr val="016BB3"/>
                </a:solidFill>
                <a:latin typeface="CAIXA Std Book" panose="020B0503020204030204" pitchFamily="34" charset="0"/>
              </a:rPr>
              <a:t>Lei nº 14.133/2021).</a:t>
            </a:r>
          </a:p>
          <a:p>
            <a:pPr>
              <a:spcAft>
                <a:spcPts val="600"/>
              </a:spcAft>
            </a:pPr>
            <a:endParaRPr lang="pt-BR" sz="1400">
              <a:solidFill>
                <a:srgbClr val="016BB3"/>
              </a:solidFill>
              <a:latin typeface="CAIXA Std Book" panose="020B0503020204030204" pitchFamily="34" charset="0"/>
            </a:endParaRPr>
          </a:p>
          <a:p>
            <a:pPr>
              <a:spcAft>
                <a:spcPts val="600"/>
              </a:spcAft>
            </a:pPr>
            <a:r>
              <a:rPr lang="pt-BR" sz="1400">
                <a:solidFill>
                  <a:srgbClr val="016BB3"/>
                </a:solidFill>
                <a:latin typeface="CAIXA Std Book" panose="020B0503020204030204" pitchFamily="34" charset="0"/>
              </a:rPr>
              <a:t>O </a:t>
            </a:r>
            <a:r>
              <a:rPr lang="pt-BR">
                <a:latin typeface="CAIXA Std Book" panose="020B0503020204030204" pitchFamily="34" charset="0"/>
              </a:rPr>
              <a:t>exemplo</a:t>
            </a:r>
            <a:r>
              <a:rPr lang="pt-BR" sz="1400">
                <a:solidFill>
                  <a:srgbClr val="016BB3"/>
                </a:solidFill>
                <a:latin typeface="CAIXA Std Book" panose="020B0503020204030204" pitchFamily="34" charset="0"/>
              </a:rPr>
              <a:t> baixado do link acima foi ajustado para atender o objeto de produção habitacional</a:t>
            </a:r>
          </a:p>
          <a:p>
            <a:pPr>
              <a:spcAft>
                <a:spcPts val="600"/>
              </a:spcAft>
            </a:pPr>
            <a:endParaRPr lang="pt-BR" sz="1400">
              <a:solidFill>
                <a:srgbClr val="016BB3"/>
              </a:solidFill>
              <a:latin typeface="CAIXA Std Book" panose="020B0503020204030204" pitchFamily="34" charset="0"/>
            </a:endParaRPr>
          </a:p>
          <a:p>
            <a:r>
              <a:rPr lang="pt-BR"/>
              <a:t>Foi feita pesquisa na internet para identificação de Editais com objetos semelhantes (produção habitacional), tendo sido agregados ao modelo da AGU, a título de exemplo,  os seguintes documentos, capturados de Edital publicado pela COHAPAR:</a:t>
            </a:r>
          </a:p>
          <a:p>
            <a:pPr marL="285750" indent="-285750">
              <a:buFont typeface="Wingdings" panose="05000000000000000000" pitchFamily="2" charset="2"/>
              <a:buChar char="ü"/>
            </a:pPr>
            <a:r>
              <a:rPr lang="pt-BR"/>
              <a:t>Matriz de Risco (Exemplo da COHAPAR compõe o KIT)</a:t>
            </a:r>
            <a:endParaRPr lang="pt-BR" sz="1400">
              <a:solidFill>
                <a:srgbClr val="016BB3"/>
              </a:solidFill>
              <a:highlight>
                <a:srgbClr val="FFFF00"/>
              </a:highlight>
              <a:latin typeface="CAIXA Std Book" panose="020B0503020204030204" pitchFamily="34" charset="0"/>
            </a:endParaRPr>
          </a:p>
        </p:txBody>
      </p:sp>
      <p:pic>
        <p:nvPicPr>
          <p:cNvPr id="1026" name="Picture 2" descr="Ai Gerado, Entrevista, Recrutamento">
            <a:extLst>
              <a:ext uri="{FF2B5EF4-FFF2-40B4-BE49-F238E27FC236}">
                <a16:creationId xmlns:a16="http://schemas.microsoft.com/office/drawing/2014/main" id="{4FD65CEA-F588-675F-146A-392449AF0A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1388" y="7730835"/>
            <a:ext cx="5444838" cy="2722419"/>
          </a:xfrm>
          <a:prstGeom prst="rect">
            <a:avLst/>
          </a:prstGeom>
          <a:noFill/>
          <a:extLst>
            <a:ext uri="{909E8E84-426E-40DD-AFC4-6F175D3DCCD1}">
              <a14:hiddenFill xmlns:a14="http://schemas.microsoft.com/office/drawing/2010/main">
                <a:solidFill>
                  <a:srgbClr val="FFFFFF"/>
                </a:solidFill>
              </a14:hiddenFill>
            </a:ext>
          </a:extLst>
        </p:spPr>
      </p:pic>
      <p:sp>
        <p:nvSpPr>
          <p:cNvPr id="7" name="CaixaDeTexto 6">
            <a:extLst>
              <a:ext uri="{FF2B5EF4-FFF2-40B4-BE49-F238E27FC236}">
                <a16:creationId xmlns:a16="http://schemas.microsoft.com/office/drawing/2014/main" id="{128E7F56-636E-731C-88BC-A3C83FB599B3}"/>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1644711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F76CC2-66D1-58F3-D27B-C8BC853D9162}"/>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6BB54E12-1A04-7F35-6032-745D7A6C2C51}"/>
              </a:ext>
            </a:extLst>
          </p:cNvPr>
          <p:cNvSpPr txBox="1"/>
          <p:nvPr/>
        </p:nvSpPr>
        <p:spPr>
          <a:xfrm>
            <a:off x="1535444" y="703966"/>
            <a:ext cx="4930782" cy="507831"/>
          </a:xfrm>
          <a:prstGeom prst="rect">
            <a:avLst/>
          </a:prstGeom>
          <a:noFill/>
        </p:spPr>
        <p:txBody>
          <a:bodyPr wrap="square" rtlCol="0">
            <a:spAutoFit/>
          </a:bodyPr>
          <a:lstStyle/>
          <a:p>
            <a:r>
              <a:rPr lang="pt-BR" sz="2700" b="1">
                <a:solidFill>
                  <a:srgbClr val="016BB3"/>
                </a:solidFill>
                <a:latin typeface="CAIXA Std" panose="020B0603020204030204" pitchFamily="34" charset="77"/>
              </a:rPr>
              <a:t>Contratação Integrada</a:t>
            </a:r>
          </a:p>
        </p:txBody>
      </p:sp>
      <p:sp>
        <p:nvSpPr>
          <p:cNvPr id="6" name="CaixaDeTexto 5">
            <a:extLst>
              <a:ext uri="{FF2B5EF4-FFF2-40B4-BE49-F238E27FC236}">
                <a16:creationId xmlns:a16="http://schemas.microsoft.com/office/drawing/2014/main" id="{3FB53703-E0FB-D4FC-280B-B37306108834}"/>
              </a:ext>
            </a:extLst>
          </p:cNvPr>
          <p:cNvSpPr txBox="1"/>
          <p:nvPr/>
        </p:nvSpPr>
        <p:spPr>
          <a:xfrm>
            <a:off x="1255697" y="1377350"/>
            <a:ext cx="5093071" cy="6845913"/>
          </a:xfrm>
          <a:prstGeom prst="rect">
            <a:avLst/>
          </a:prstGeom>
          <a:noFill/>
        </p:spPr>
        <p:txBody>
          <a:bodyPr wrap="square" rtlCol="0">
            <a:spAutoFit/>
          </a:bodyPr>
          <a:lstStyle>
            <a:defPPr>
              <a:defRPr lang="en-US"/>
            </a:defPPr>
            <a:lvl1pPr algn="just">
              <a:lnSpc>
                <a:spcPct val="150000"/>
              </a:lnSpc>
              <a:defRPr sz="1400">
                <a:solidFill>
                  <a:srgbClr val="016BB3"/>
                </a:solidFill>
                <a:latin typeface="CAIXA Std Book" panose="020B0503020204030204" pitchFamily="34" charset="77"/>
              </a:defRPr>
            </a:lvl1pPr>
          </a:lstStyle>
          <a:p>
            <a:pPr algn="just" defTabSz="914400" eaLnBrk="0" fontAlgn="base" hangingPunct="0">
              <a:lnSpc>
                <a:spcPct val="150000"/>
              </a:lnSpc>
              <a:spcBef>
                <a:spcPct val="0"/>
              </a:spcBef>
              <a:spcAft>
                <a:spcPct val="0"/>
              </a:spcAft>
            </a:pPr>
            <a:r>
              <a:rPr lang="pt-PT" sz="1400">
                <a:solidFill>
                  <a:srgbClr val="016BB3"/>
                </a:solidFill>
                <a:latin typeface="CAIXA Std Book" panose="020B0503020204030204" pitchFamily="34" charset="0"/>
              </a:rPr>
              <a:t>Na contratação integrada,  a Administração realiza a licitação com base no anteprojeto e a elaboração dos projetos básico e executivo fica a cargo do contratado, que assumirá a responsabilidade integral pelos riscos associados ao projeto básico.</a:t>
            </a:r>
          </a:p>
          <a:p>
            <a:pPr algn="just" defTabSz="914400" eaLnBrk="0" fontAlgn="base" hangingPunct="0">
              <a:lnSpc>
                <a:spcPct val="150000"/>
              </a:lnSpc>
              <a:spcBef>
                <a:spcPct val="0"/>
              </a:spcBef>
              <a:spcAft>
                <a:spcPct val="0"/>
              </a:spcAft>
            </a:pPr>
            <a:endParaRPr lang="pt-PT" sz="1400">
              <a:solidFill>
                <a:srgbClr val="016BB3"/>
              </a:solidFill>
              <a:latin typeface="CAIXA Std Book" panose="020B0503020204030204" pitchFamily="34" charset="0"/>
            </a:endParaRPr>
          </a:p>
          <a:p>
            <a:pPr algn="just" defTabSz="914400" eaLnBrk="0" fontAlgn="base" hangingPunct="0">
              <a:lnSpc>
                <a:spcPct val="150000"/>
              </a:lnSpc>
              <a:spcBef>
                <a:spcPct val="0"/>
              </a:spcBef>
              <a:spcAft>
                <a:spcPct val="0"/>
              </a:spcAft>
            </a:pPr>
            <a:r>
              <a:rPr lang="pt-PT">
                <a:latin typeface="CAIXA Std Book" panose="020B0503020204030204" pitchFamily="34" charset="0"/>
              </a:rPr>
              <a:t>Suas vantagens:</a:t>
            </a:r>
          </a:p>
          <a:p>
            <a:pPr marL="342900" indent="-342900" algn="just" defTabSz="914400" eaLnBrk="0" fontAlgn="base" hangingPunct="0">
              <a:lnSpc>
                <a:spcPct val="150000"/>
              </a:lnSpc>
              <a:spcBef>
                <a:spcPct val="0"/>
              </a:spcBef>
              <a:spcAft>
                <a:spcPct val="0"/>
              </a:spcAft>
              <a:buFont typeface="Wingdings" panose="05000000000000000000" pitchFamily="2" charset="2"/>
              <a:buChar char="ü"/>
            </a:pPr>
            <a:r>
              <a:rPr lang="pt-BR" altLang="pt-BR" sz="1400">
                <a:solidFill>
                  <a:srgbClr val="016BB3"/>
                </a:solidFill>
                <a:latin typeface="CAIXA Std Light" panose="020B0203020204030204" pitchFamily="34" charset="0"/>
              </a:rPr>
              <a:t>Simplifica o processo, concentrando todas as etapas sob a responsabilidade de um único contratado;</a:t>
            </a:r>
          </a:p>
          <a:p>
            <a:pPr marL="342900" indent="-342900" algn="just" defTabSz="914400" eaLnBrk="0" fontAlgn="base" hangingPunct="0">
              <a:lnSpc>
                <a:spcPct val="150000"/>
              </a:lnSpc>
              <a:spcBef>
                <a:spcPct val="0"/>
              </a:spcBef>
              <a:spcAft>
                <a:spcPct val="0"/>
              </a:spcAft>
              <a:buFont typeface="Wingdings" panose="05000000000000000000" pitchFamily="2" charset="2"/>
              <a:buChar char="ü"/>
            </a:pPr>
            <a:r>
              <a:rPr lang="pt-BR" altLang="pt-BR" sz="1400">
                <a:solidFill>
                  <a:srgbClr val="016BB3"/>
                </a:solidFill>
                <a:latin typeface="CAIXA Std Light" panose="020B0203020204030204" pitchFamily="34" charset="0"/>
              </a:rPr>
              <a:t>Aumenta a margem de liberdade para inovação por parte da empresa contratada ;</a:t>
            </a:r>
          </a:p>
          <a:p>
            <a:pPr marL="342900" indent="-342900" algn="just" defTabSz="914400" eaLnBrk="0" fontAlgn="base" hangingPunct="0">
              <a:lnSpc>
                <a:spcPct val="150000"/>
              </a:lnSpc>
              <a:spcBef>
                <a:spcPct val="0"/>
              </a:spcBef>
              <a:spcAft>
                <a:spcPct val="0"/>
              </a:spcAft>
              <a:buFont typeface="Wingdings" panose="05000000000000000000" pitchFamily="2" charset="2"/>
              <a:buChar char="ü"/>
            </a:pPr>
            <a:r>
              <a:rPr lang="pt-BR" altLang="pt-BR" sz="1400">
                <a:solidFill>
                  <a:srgbClr val="016BB3"/>
                </a:solidFill>
                <a:latin typeface="CAIXA Std Light" panose="020B0203020204030204" pitchFamily="34" charset="0"/>
              </a:rPr>
              <a:t>Pode obter maior eficiência de custos e maior eficiência operacional;</a:t>
            </a:r>
          </a:p>
          <a:p>
            <a:pPr marL="342900" indent="-342900" algn="just" defTabSz="914400" eaLnBrk="0" fontAlgn="base" hangingPunct="0">
              <a:lnSpc>
                <a:spcPct val="150000"/>
              </a:lnSpc>
              <a:spcBef>
                <a:spcPct val="0"/>
              </a:spcBef>
              <a:spcAft>
                <a:spcPct val="0"/>
              </a:spcAft>
              <a:buFont typeface="Wingdings" panose="05000000000000000000" pitchFamily="2" charset="2"/>
              <a:buChar char="ü"/>
            </a:pPr>
            <a:r>
              <a:rPr lang="pt-BR" altLang="pt-BR" sz="1400">
                <a:solidFill>
                  <a:srgbClr val="016BB3"/>
                </a:solidFill>
                <a:latin typeface="CAIXA Std Light" panose="020B0203020204030204" pitchFamily="34" charset="0"/>
              </a:rPr>
              <a:t>Diminui os eventuais prejuízos gerados pela inadequação original ou superveniente do projeto elaborado pela Administração.</a:t>
            </a:r>
          </a:p>
          <a:p>
            <a:pPr marL="342900" indent="-342900" algn="just" defTabSz="914400" eaLnBrk="0" fontAlgn="base" hangingPunct="0">
              <a:lnSpc>
                <a:spcPct val="150000"/>
              </a:lnSpc>
              <a:spcBef>
                <a:spcPct val="0"/>
              </a:spcBef>
              <a:spcAft>
                <a:spcPct val="0"/>
              </a:spcAft>
              <a:buFont typeface="Wingdings" panose="05000000000000000000" pitchFamily="2" charset="2"/>
              <a:buChar char="ü"/>
            </a:pPr>
            <a:endParaRPr lang="pt-BR" altLang="pt-BR">
              <a:latin typeface="CAIXA Std Light" panose="020B0203020204030204" pitchFamily="34" charset="0"/>
            </a:endParaRPr>
          </a:p>
          <a:p>
            <a:r>
              <a:rPr lang="pt-BR" sz="1400">
                <a:solidFill>
                  <a:srgbClr val="016BB3"/>
                </a:solidFill>
                <a:latin typeface="CAIXA Std Book" panose="020B0503020204030204" pitchFamily="34" charset="0"/>
                <a:sym typeface="Poppins Ultra-Bold"/>
              </a:rPr>
              <a:t>A utilização do material de apoio disponibilizado pela Assistência Técnica CAIXA pressupõe a adoção de opções que facilitará o processo de contratação integrada pelo Ente, agilizando a execução do objeto.</a:t>
            </a:r>
          </a:p>
        </p:txBody>
      </p:sp>
      <p:pic>
        <p:nvPicPr>
          <p:cNvPr id="5122" name="Picture 2" descr="Mãos Trêmulas, Apertar As Mãos">
            <a:extLst>
              <a:ext uri="{FF2B5EF4-FFF2-40B4-BE49-F238E27FC236}">
                <a16:creationId xmlns:a16="http://schemas.microsoft.com/office/drawing/2014/main" id="{70720323-66CB-B344-362C-E5821BB88E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4862" y="8045300"/>
            <a:ext cx="3274739" cy="4403010"/>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a:extLst>
              <a:ext uri="{FF2B5EF4-FFF2-40B4-BE49-F238E27FC236}">
                <a16:creationId xmlns:a16="http://schemas.microsoft.com/office/drawing/2014/main" id="{CBEA8D19-03AE-EF24-AEA1-8E1377990964}"/>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8" name="CaixaDeTexto 7">
            <a:extLst>
              <a:ext uri="{FF2B5EF4-FFF2-40B4-BE49-F238E27FC236}">
                <a16:creationId xmlns:a16="http://schemas.microsoft.com/office/drawing/2014/main" id="{CFC51B95-B1D2-33DD-852C-ADEE3A98A588}"/>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821398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Desenho com traços pretos em fundo branco&#10;&#10;Descrição gerada automaticamente">
            <a:extLst>
              <a:ext uri="{FF2B5EF4-FFF2-40B4-BE49-F238E27FC236}">
                <a16:creationId xmlns:a16="http://schemas.microsoft.com/office/drawing/2014/main" id="{A0E5BB57-40EF-054D-014D-D85E1F893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6110" y="5122019"/>
            <a:ext cx="4265780" cy="1033010"/>
          </a:xfrm>
          <a:prstGeom prst="rect">
            <a:avLst/>
          </a:prstGeom>
        </p:spPr>
      </p:pic>
      <p:sp>
        <p:nvSpPr>
          <p:cNvPr id="3" name="CaixaDeTexto 2">
            <a:extLst>
              <a:ext uri="{FF2B5EF4-FFF2-40B4-BE49-F238E27FC236}">
                <a16:creationId xmlns:a16="http://schemas.microsoft.com/office/drawing/2014/main" id="{1E08018A-EC26-F035-F7A6-13C2B075FEB6}"/>
              </a:ext>
            </a:extLst>
          </p:cNvPr>
          <p:cNvSpPr txBox="1"/>
          <p:nvPr/>
        </p:nvSpPr>
        <p:spPr>
          <a:xfrm>
            <a:off x="-20138" y="150864"/>
            <a:ext cx="2615938" cy="276999"/>
          </a:xfrm>
          <a:prstGeom prst="rect">
            <a:avLst/>
          </a:prstGeom>
          <a:noFill/>
        </p:spPr>
        <p:txBody>
          <a:bodyPr wrap="square" rtlCol="0" anchor="ctr">
            <a:spAutoFit/>
          </a:bodyPr>
          <a:lstStyle/>
          <a:p>
            <a:r>
              <a:rPr lang="pt-BR" baseline="30000">
                <a:solidFill>
                  <a:schemeClr val="bg1"/>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2345412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2F52857F-2A73-6C5B-1853-FA37D308A9F2}"/>
              </a:ext>
            </a:extLst>
          </p:cNvPr>
          <p:cNvSpPr txBox="1"/>
          <p:nvPr/>
        </p:nvSpPr>
        <p:spPr>
          <a:xfrm>
            <a:off x="1186012" y="3564112"/>
            <a:ext cx="1144416" cy="1631216"/>
          </a:xfrm>
          <a:prstGeom prst="rect">
            <a:avLst/>
          </a:prstGeom>
          <a:noFill/>
        </p:spPr>
        <p:txBody>
          <a:bodyPr wrap="square" rtlCol="0">
            <a:spAutoFit/>
          </a:bodyPr>
          <a:lstStyle/>
          <a:p>
            <a:pPr algn="ctr"/>
            <a:r>
              <a:rPr lang="pt-BR" sz="10000" b="1">
                <a:solidFill>
                  <a:srgbClr val="016BB3"/>
                </a:solidFill>
                <a:latin typeface="CAIXA Std" panose="020B0603020204030204" pitchFamily="34" charset="77"/>
                <a:cs typeface="Arial" panose="020B0604020202020204" pitchFamily="34" charset="0"/>
              </a:rPr>
              <a:t>1</a:t>
            </a:r>
          </a:p>
        </p:txBody>
      </p:sp>
      <p:sp>
        <p:nvSpPr>
          <p:cNvPr id="5" name="CaixaDeTexto 4">
            <a:extLst>
              <a:ext uri="{FF2B5EF4-FFF2-40B4-BE49-F238E27FC236}">
                <a16:creationId xmlns:a16="http://schemas.microsoft.com/office/drawing/2014/main" id="{49AFF7F7-AE5B-2069-71AD-40D7A4164478}"/>
              </a:ext>
            </a:extLst>
          </p:cNvPr>
          <p:cNvSpPr txBox="1"/>
          <p:nvPr/>
        </p:nvSpPr>
        <p:spPr>
          <a:xfrm>
            <a:off x="1186012" y="5472392"/>
            <a:ext cx="1144416" cy="1569660"/>
          </a:xfrm>
          <a:prstGeom prst="rect">
            <a:avLst/>
          </a:prstGeom>
          <a:noFill/>
        </p:spPr>
        <p:txBody>
          <a:bodyPr wrap="square" rtlCol="0">
            <a:spAutoFit/>
          </a:bodyPr>
          <a:lstStyle/>
          <a:p>
            <a:pPr algn="ctr"/>
            <a:r>
              <a:rPr lang="pt-BR" sz="9600" b="1">
                <a:solidFill>
                  <a:srgbClr val="016BB3"/>
                </a:solidFill>
                <a:latin typeface="CAIXA Std" panose="020B0603020204030204" pitchFamily="34" charset="77"/>
                <a:cs typeface="Arial" panose="020B0604020202020204" pitchFamily="34" charset="0"/>
              </a:rPr>
              <a:t>2</a:t>
            </a:r>
          </a:p>
        </p:txBody>
      </p:sp>
      <p:sp>
        <p:nvSpPr>
          <p:cNvPr id="6" name="CaixaDeTexto 5">
            <a:extLst>
              <a:ext uri="{FF2B5EF4-FFF2-40B4-BE49-F238E27FC236}">
                <a16:creationId xmlns:a16="http://schemas.microsoft.com/office/drawing/2014/main" id="{FE3B7F01-4567-A201-7FF1-3B108A39DD63}"/>
              </a:ext>
            </a:extLst>
          </p:cNvPr>
          <p:cNvSpPr txBox="1"/>
          <p:nvPr/>
        </p:nvSpPr>
        <p:spPr>
          <a:xfrm>
            <a:off x="1186012" y="7319116"/>
            <a:ext cx="1144416" cy="1569660"/>
          </a:xfrm>
          <a:prstGeom prst="rect">
            <a:avLst/>
          </a:prstGeom>
          <a:noFill/>
        </p:spPr>
        <p:txBody>
          <a:bodyPr wrap="square" rtlCol="0">
            <a:spAutoFit/>
          </a:bodyPr>
          <a:lstStyle/>
          <a:p>
            <a:pPr algn="ctr"/>
            <a:r>
              <a:rPr lang="pt-BR" sz="9600" b="1">
                <a:solidFill>
                  <a:srgbClr val="016BB3"/>
                </a:solidFill>
                <a:latin typeface="CAIXA Std" panose="020B0603020204030204" pitchFamily="34" charset="77"/>
                <a:cs typeface="Arial" panose="020B0604020202020204" pitchFamily="34" charset="0"/>
              </a:rPr>
              <a:t>3</a:t>
            </a:r>
          </a:p>
        </p:txBody>
      </p:sp>
      <p:sp>
        <p:nvSpPr>
          <p:cNvPr id="9" name="CaixaDeTexto 8">
            <a:extLst>
              <a:ext uri="{FF2B5EF4-FFF2-40B4-BE49-F238E27FC236}">
                <a16:creationId xmlns:a16="http://schemas.microsoft.com/office/drawing/2014/main" id="{BB7432E0-7672-9DA5-1CF7-3FF39F6A85EC}"/>
              </a:ext>
            </a:extLst>
          </p:cNvPr>
          <p:cNvSpPr txBox="1"/>
          <p:nvPr/>
        </p:nvSpPr>
        <p:spPr>
          <a:xfrm>
            <a:off x="2479772" y="3752306"/>
            <a:ext cx="3581400" cy="523220"/>
          </a:xfrm>
          <a:prstGeom prst="rect">
            <a:avLst/>
          </a:prstGeom>
          <a:noFill/>
        </p:spPr>
        <p:txBody>
          <a:bodyPr wrap="square">
            <a:spAutoFit/>
          </a:bodyPr>
          <a:lstStyle/>
          <a:p>
            <a:pPr algn="l"/>
            <a:r>
              <a:rPr lang="pt-BR" sz="2800" b="1">
                <a:solidFill>
                  <a:srgbClr val="016BB3"/>
                </a:solidFill>
                <a:latin typeface="CAIXA Std" panose="020B0603020204030204" pitchFamily="34" charset="77"/>
              </a:rPr>
              <a:t>Objetivo</a:t>
            </a:r>
          </a:p>
        </p:txBody>
      </p:sp>
      <p:sp>
        <p:nvSpPr>
          <p:cNvPr id="2" name="Retângulo 1">
            <a:extLst>
              <a:ext uri="{FF2B5EF4-FFF2-40B4-BE49-F238E27FC236}">
                <a16:creationId xmlns:a16="http://schemas.microsoft.com/office/drawing/2014/main" id="{58C70B97-2920-CBBF-54C2-8DE8ACE0A7AB}"/>
              </a:ext>
            </a:extLst>
          </p:cNvPr>
          <p:cNvSpPr/>
          <p:nvPr/>
        </p:nvSpPr>
        <p:spPr>
          <a:xfrm rot="5400000">
            <a:off x="2970693" y="4071263"/>
            <a:ext cx="45719" cy="947921"/>
          </a:xfrm>
          <a:prstGeom prst="rect">
            <a:avLst/>
          </a:prstGeom>
          <a:solidFill>
            <a:srgbClr val="F9B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016BB3"/>
              </a:solidFill>
            </a:endParaRPr>
          </a:p>
        </p:txBody>
      </p:sp>
      <p:sp>
        <p:nvSpPr>
          <p:cNvPr id="3" name="CaixaDeTexto 2">
            <a:extLst>
              <a:ext uri="{FF2B5EF4-FFF2-40B4-BE49-F238E27FC236}">
                <a16:creationId xmlns:a16="http://schemas.microsoft.com/office/drawing/2014/main" id="{60127A65-4E8C-7AAF-3A70-E2A7997465CA}"/>
              </a:ext>
            </a:extLst>
          </p:cNvPr>
          <p:cNvSpPr txBox="1"/>
          <p:nvPr/>
        </p:nvSpPr>
        <p:spPr>
          <a:xfrm>
            <a:off x="2479772" y="4199143"/>
            <a:ext cx="2633624" cy="307777"/>
          </a:xfrm>
          <a:prstGeom prst="rect">
            <a:avLst/>
          </a:prstGeom>
          <a:noFill/>
        </p:spPr>
        <p:txBody>
          <a:bodyPr wrap="square" rtlCol="0">
            <a:spAutoFit/>
          </a:bodyPr>
          <a:lstStyle/>
          <a:p>
            <a:pPr>
              <a:spcAft>
                <a:spcPts val="1800"/>
              </a:spcAft>
            </a:pPr>
            <a:r>
              <a:rPr lang="pt-BR" sz="1400">
                <a:solidFill>
                  <a:srgbClr val="016BB3"/>
                </a:solidFill>
                <a:latin typeface="CAIXA Std Book" panose="020B0503020204030204" pitchFamily="34" charset="77"/>
                <a:ea typeface="Arial" charset="0"/>
                <a:cs typeface="Arial" charset="0"/>
              </a:rPr>
              <a:t>Assistência Técnica</a:t>
            </a:r>
          </a:p>
        </p:txBody>
      </p:sp>
      <p:sp>
        <p:nvSpPr>
          <p:cNvPr id="8" name="CaixaDeTexto 7">
            <a:extLst>
              <a:ext uri="{FF2B5EF4-FFF2-40B4-BE49-F238E27FC236}">
                <a16:creationId xmlns:a16="http://schemas.microsoft.com/office/drawing/2014/main" id="{7E60F562-8E69-E718-6E55-4F88F139B501}"/>
              </a:ext>
            </a:extLst>
          </p:cNvPr>
          <p:cNvSpPr txBox="1"/>
          <p:nvPr/>
        </p:nvSpPr>
        <p:spPr>
          <a:xfrm>
            <a:off x="2479772" y="5637910"/>
            <a:ext cx="3192216" cy="523220"/>
          </a:xfrm>
          <a:prstGeom prst="rect">
            <a:avLst/>
          </a:prstGeom>
          <a:noFill/>
        </p:spPr>
        <p:txBody>
          <a:bodyPr wrap="square">
            <a:spAutoFit/>
          </a:bodyPr>
          <a:lstStyle/>
          <a:p>
            <a:pPr algn="l"/>
            <a:r>
              <a:rPr lang="pt-BR" sz="2800" b="1" spc="0">
                <a:solidFill>
                  <a:srgbClr val="016BB3"/>
                </a:solidFill>
                <a:latin typeface="CAIXA Std" panose="020B0603020204030204" pitchFamily="34" charset="77"/>
              </a:rPr>
              <a:t>Estrutura</a:t>
            </a:r>
            <a:endParaRPr lang="pt-BR" sz="2800" b="1">
              <a:solidFill>
                <a:srgbClr val="016BB3"/>
              </a:solidFill>
              <a:latin typeface="CAIXA Std" panose="020B0603020204030204" pitchFamily="34" charset="77"/>
            </a:endParaRPr>
          </a:p>
        </p:txBody>
      </p:sp>
      <p:sp>
        <p:nvSpPr>
          <p:cNvPr id="12" name="CaixaDeTexto 11">
            <a:extLst>
              <a:ext uri="{FF2B5EF4-FFF2-40B4-BE49-F238E27FC236}">
                <a16:creationId xmlns:a16="http://schemas.microsoft.com/office/drawing/2014/main" id="{877FBFFF-5566-F945-3B7A-AA9DF6722963}"/>
              </a:ext>
            </a:extLst>
          </p:cNvPr>
          <p:cNvSpPr txBox="1"/>
          <p:nvPr/>
        </p:nvSpPr>
        <p:spPr>
          <a:xfrm>
            <a:off x="2479772" y="7523514"/>
            <a:ext cx="3581400" cy="523220"/>
          </a:xfrm>
          <a:prstGeom prst="rect">
            <a:avLst/>
          </a:prstGeom>
          <a:noFill/>
        </p:spPr>
        <p:txBody>
          <a:bodyPr wrap="square">
            <a:spAutoFit/>
          </a:bodyPr>
          <a:lstStyle/>
          <a:p>
            <a:pPr algn="l"/>
            <a:r>
              <a:rPr lang="pt-BR" sz="2800" b="1" spc="0">
                <a:solidFill>
                  <a:srgbClr val="016BB3"/>
                </a:solidFill>
                <a:latin typeface="CAIXA Std" panose="020B0603020204030204" pitchFamily="34" charset="77"/>
              </a:rPr>
              <a:t>Orientações</a:t>
            </a:r>
            <a:endParaRPr lang="pt-BR" sz="2800" b="1">
              <a:solidFill>
                <a:srgbClr val="016BB3"/>
              </a:solidFill>
              <a:latin typeface="CAIXA Std" panose="020B0603020204030204" pitchFamily="34" charset="77"/>
            </a:endParaRPr>
          </a:p>
        </p:txBody>
      </p:sp>
      <p:sp>
        <p:nvSpPr>
          <p:cNvPr id="19" name="Retângulo 18">
            <a:extLst>
              <a:ext uri="{FF2B5EF4-FFF2-40B4-BE49-F238E27FC236}">
                <a16:creationId xmlns:a16="http://schemas.microsoft.com/office/drawing/2014/main" id="{A3CD526B-F4F6-82CA-5C4C-0B7A8818D980}"/>
              </a:ext>
            </a:extLst>
          </p:cNvPr>
          <p:cNvSpPr/>
          <p:nvPr/>
        </p:nvSpPr>
        <p:spPr>
          <a:xfrm rot="5400000">
            <a:off x="2970693" y="5964429"/>
            <a:ext cx="45719" cy="947921"/>
          </a:xfrm>
          <a:prstGeom prst="rect">
            <a:avLst/>
          </a:prstGeom>
          <a:solidFill>
            <a:srgbClr val="F9B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016BB3"/>
              </a:solidFill>
            </a:endParaRPr>
          </a:p>
        </p:txBody>
      </p:sp>
      <p:sp>
        <p:nvSpPr>
          <p:cNvPr id="20" name="Retângulo 19">
            <a:extLst>
              <a:ext uri="{FF2B5EF4-FFF2-40B4-BE49-F238E27FC236}">
                <a16:creationId xmlns:a16="http://schemas.microsoft.com/office/drawing/2014/main" id="{812F651F-6B31-80AD-B804-2B0090D2E656}"/>
              </a:ext>
            </a:extLst>
          </p:cNvPr>
          <p:cNvSpPr/>
          <p:nvPr/>
        </p:nvSpPr>
        <p:spPr>
          <a:xfrm rot="5400000">
            <a:off x="2970693" y="8087231"/>
            <a:ext cx="45719" cy="947921"/>
          </a:xfrm>
          <a:prstGeom prst="rect">
            <a:avLst/>
          </a:prstGeom>
          <a:solidFill>
            <a:srgbClr val="F9B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016BB3"/>
              </a:solidFill>
            </a:endParaRPr>
          </a:p>
        </p:txBody>
      </p:sp>
      <p:sp>
        <p:nvSpPr>
          <p:cNvPr id="17" name="CaixaDeTexto 16">
            <a:extLst>
              <a:ext uri="{FF2B5EF4-FFF2-40B4-BE49-F238E27FC236}">
                <a16:creationId xmlns:a16="http://schemas.microsoft.com/office/drawing/2014/main" id="{94202A03-3B63-2EE8-E501-7FF8E616FFD0}"/>
              </a:ext>
            </a:extLst>
          </p:cNvPr>
          <p:cNvSpPr txBox="1"/>
          <p:nvPr/>
        </p:nvSpPr>
        <p:spPr>
          <a:xfrm>
            <a:off x="2479772" y="8009777"/>
            <a:ext cx="2455085" cy="523220"/>
          </a:xfrm>
          <a:prstGeom prst="rect">
            <a:avLst/>
          </a:prstGeom>
          <a:noFill/>
        </p:spPr>
        <p:txBody>
          <a:bodyPr wrap="square" rtlCol="0">
            <a:spAutoFit/>
          </a:bodyPr>
          <a:lstStyle/>
          <a:p>
            <a:pPr>
              <a:spcAft>
                <a:spcPts val="1800"/>
              </a:spcAft>
            </a:pPr>
            <a:r>
              <a:rPr lang="pt-BR" sz="1400">
                <a:solidFill>
                  <a:srgbClr val="016BB3"/>
                </a:solidFill>
                <a:latin typeface="CAIXA Std Book" panose="020B0503020204030204" pitchFamily="34" charset="77"/>
                <a:ea typeface="Arial" charset="0"/>
                <a:cs typeface="Arial" charset="0"/>
              </a:rPr>
              <a:t>Para  o uso do material disponibilizados</a:t>
            </a:r>
          </a:p>
        </p:txBody>
      </p:sp>
      <p:sp>
        <p:nvSpPr>
          <p:cNvPr id="7" name="CaixaDeTexto 6">
            <a:extLst>
              <a:ext uri="{FF2B5EF4-FFF2-40B4-BE49-F238E27FC236}">
                <a16:creationId xmlns:a16="http://schemas.microsoft.com/office/drawing/2014/main" id="{FD80908E-9736-C708-463E-890D57464A0D}"/>
              </a:ext>
            </a:extLst>
          </p:cNvPr>
          <p:cNvSpPr txBox="1"/>
          <p:nvPr/>
        </p:nvSpPr>
        <p:spPr>
          <a:xfrm>
            <a:off x="2479772" y="6104460"/>
            <a:ext cx="2915498" cy="307777"/>
          </a:xfrm>
          <a:prstGeom prst="rect">
            <a:avLst/>
          </a:prstGeom>
          <a:noFill/>
        </p:spPr>
        <p:txBody>
          <a:bodyPr wrap="square" rtlCol="0">
            <a:spAutoFit/>
          </a:bodyPr>
          <a:lstStyle/>
          <a:p>
            <a:pPr>
              <a:spcAft>
                <a:spcPts val="1800"/>
              </a:spcAft>
            </a:pPr>
            <a:r>
              <a:rPr lang="pt-BR" sz="1400">
                <a:solidFill>
                  <a:srgbClr val="016BB3"/>
                </a:solidFill>
                <a:latin typeface="CAIXA Std Book" panose="020B0503020204030204" pitchFamily="34" charset="77"/>
                <a:ea typeface="Arial" charset="0"/>
                <a:cs typeface="Arial" charset="0"/>
              </a:rPr>
              <a:t>Assistência Técnica</a:t>
            </a:r>
          </a:p>
        </p:txBody>
      </p:sp>
      <p:sp>
        <p:nvSpPr>
          <p:cNvPr id="10" name="CaixaDeTexto 9">
            <a:extLst>
              <a:ext uri="{FF2B5EF4-FFF2-40B4-BE49-F238E27FC236}">
                <a16:creationId xmlns:a16="http://schemas.microsoft.com/office/drawing/2014/main" id="{6EDAEDD6-6BC3-9A46-9E3D-B0B60EB481C1}"/>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45751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BBE2D375-1B8C-E20F-C3EE-DF3617A7A86B}"/>
              </a:ext>
            </a:extLst>
          </p:cNvPr>
          <p:cNvSpPr txBox="1"/>
          <p:nvPr/>
        </p:nvSpPr>
        <p:spPr>
          <a:xfrm>
            <a:off x="1487115" y="8729637"/>
            <a:ext cx="1144416" cy="178510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pt-BR" sz="11000" b="1" i="0" u="none" strike="noStrike" kern="1200" cap="none" spc="0" normalizeH="0" baseline="0" noProof="0">
                <a:ln>
                  <a:noFill/>
                </a:ln>
                <a:solidFill>
                  <a:prstClr val="white"/>
                </a:solidFill>
                <a:effectLst/>
                <a:uLnTx/>
                <a:uFillTx/>
                <a:latin typeface="CAIXA Std" panose="020B0603020204030204" pitchFamily="34" charset="77"/>
                <a:ea typeface="+mn-ea"/>
                <a:cs typeface="Arial" panose="020B0604020202020204" pitchFamily="34" charset="0"/>
              </a:rPr>
              <a:t>1</a:t>
            </a:r>
          </a:p>
        </p:txBody>
      </p:sp>
      <p:sp>
        <p:nvSpPr>
          <p:cNvPr id="5" name="CaixaDeTexto 4">
            <a:extLst>
              <a:ext uri="{FF2B5EF4-FFF2-40B4-BE49-F238E27FC236}">
                <a16:creationId xmlns:a16="http://schemas.microsoft.com/office/drawing/2014/main" id="{8A9387A3-4E6B-478B-FF1A-887F035CCB5D}"/>
              </a:ext>
            </a:extLst>
          </p:cNvPr>
          <p:cNvSpPr txBox="1"/>
          <p:nvPr/>
        </p:nvSpPr>
        <p:spPr>
          <a:xfrm>
            <a:off x="2552701" y="9129746"/>
            <a:ext cx="3581400" cy="150810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a:ln>
                  <a:noFill/>
                </a:ln>
                <a:solidFill>
                  <a:prstClr val="white"/>
                </a:solidFill>
                <a:effectLst/>
                <a:uLnTx/>
                <a:uFillTx/>
                <a:latin typeface="CAIXA Std Light" panose="020B0203020204030204" pitchFamily="34" charset="77"/>
                <a:ea typeface="+mn-ea"/>
                <a:cs typeface="+mn-cs"/>
              </a:rPr>
              <a:t>OBJETIVO</a:t>
            </a:r>
          </a:p>
          <a:p>
            <a:pPr marL="0" marR="0" lvl="0" indent="0" algn="l" defTabSz="457200" rtl="0" eaLnBrk="1" fontAlgn="auto" latinLnBrk="0" hangingPunct="1">
              <a:lnSpc>
                <a:spcPct val="100000"/>
              </a:lnSpc>
              <a:spcBef>
                <a:spcPts val="0"/>
              </a:spcBef>
              <a:spcAft>
                <a:spcPts val="0"/>
              </a:spcAft>
              <a:buClrTx/>
              <a:buSzTx/>
              <a:buFontTx/>
              <a:buNone/>
              <a:tabLst/>
              <a:defRPr/>
            </a:pPr>
            <a:r>
              <a:rPr lang="pt-BR" sz="3400" b="1">
                <a:solidFill>
                  <a:prstClr val="white"/>
                </a:solidFill>
                <a:latin typeface="CAIXA Std" panose="020B0603020204030204" pitchFamily="34" charset="77"/>
              </a:rPr>
              <a:t>Assistência Técnica CAIXA</a:t>
            </a:r>
            <a:endParaRPr kumimoji="0" lang="pt-BR" sz="3400" b="1" i="0" u="none" strike="noStrike" kern="1200" cap="none" spc="0" normalizeH="0" baseline="0" noProof="0">
              <a:ln>
                <a:noFill/>
              </a:ln>
              <a:solidFill>
                <a:prstClr val="white"/>
              </a:solidFill>
              <a:effectLst/>
              <a:uLnTx/>
              <a:uFillTx/>
              <a:latin typeface="CAIXA Std" panose="020B0603020204030204" pitchFamily="34" charset="77"/>
              <a:ea typeface="+mn-ea"/>
              <a:cs typeface="+mn-cs"/>
            </a:endParaRPr>
          </a:p>
        </p:txBody>
      </p:sp>
      <p:sp>
        <p:nvSpPr>
          <p:cNvPr id="6" name="Retângulo 1">
            <a:extLst>
              <a:ext uri="{FF2B5EF4-FFF2-40B4-BE49-F238E27FC236}">
                <a16:creationId xmlns:a16="http://schemas.microsoft.com/office/drawing/2014/main" id="{A9F6DE0F-0A86-C3DF-ABBC-F3EB1A522534}"/>
              </a:ext>
            </a:extLst>
          </p:cNvPr>
          <p:cNvSpPr/>
          <p:nvPr/>
        </p:nvSpPr>
        <p:spPr>
          <a:xfrm rot="10800000" flipH="1" flipV="1">
            <a:off x="1386984" y="8826930"/>
            <a:ext cx="359494" cy="3456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ixa Institucional Beta" pitchFamily="2" charset="77"/>
              <a:ea typeface="+mn-ea"/>
              <a:cs typeface="+mn-cs"/>
            </a:endParaRPr>
          </a:p>
        </p:txBody>
      </p:sp>
      <p:sp>
        <p:nvSpPr>
          <p:cNvPr id="2" name="CaixaDeTexto 1">
            <a:extLst>
              <a:ext uri="{FF2B5EF4-FFF2-40B4-BE49-F238E27FC236}">
                <a16:creationId xmlns:a16="http://schemas.microsoft.com/office/drawing/2014/main" id="{411599C6-4301-104F-0D53-CFCFD3F15772}"/>
              </a:ext>
            </a:extLst>
          </p:cNvPr>
          <p:cNvSpPr txBox="1"/>
          <p:nvPr/>
        </p:nvSpPr>
        <p:spPr>
          <a:xfrm>
            <a:off x="-20138" y="150864"/>
            <a:ext cx="2615938" cy="276999"/>
          </a:xfrm>
          <a:prstGeom prst="rect">
            <a:avLst/>
          </a:prstGeom>
          <a:noFill/>
        </p:spPr>
        <p:txBody>
          <a:bodyPr wrap="square" rtlCol="0" anchor="ctr">
            <a:spAutoFit/>
          </a:bodyPr>
          <a:lstStyle/>
          <a:p>
            <a:r>
              <a:rPr lang="pt-BR" baseline="30000">
                <a:solidFill>
                  <a:schemeClr val="bg1"/>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1484126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ixaDeTexto 7">
            <a:extLst>
              <a:ext uri="{FF2B5EF4-FFF2-40B4-BE49-F238E27FC236}">
                <a16:creationId xmlns:a16="http://schemas.microsoft.com/office/drawing/2014/main" id="{BF03B5EF-5E9D-C182-BCB1-9BB8091EB4F9}"/>
              </a:ext>
            </a:extLst>
          </p:cNvPr>
          <p:cNvSpPr txBox="1"/>
          <p:nvPr/>
        </p:nvSpPr>
        <p:spPr>
          <a:xfrm>
            <a:off x="1228545" y="1342408"/>
            <a:ext cx="5120223" cy="4260590"/>
          </a:xfrm>
          <a:prstGeom prst="rect">
            <a:avLst/>
          </a:prstGeom>
          <a:noFill/>
          <a:ln>
            <a:noFill/>
          </a:ln>
        </p:spPr>
        <p:txBody>
          <a:bodyPr wrap="square" rtlCol="0">
            <a:spAutoFit/>
          </a:bodyPr>
          <a:lstStyle>
            <a:defPPr>
              <a:defRPr lang="en-US"/>
            </a:defPPr>
            <a:lvl1pPr algn="just">
              <a:defRPr sz="1400">
                <a:solidFill>
                  <a:srgbClr val="016BB3"/>
                </a:solidFill>
                <a:latin typeface="CAIXA Std Book" panose="020B0503020204030204" pitchFamily="34" charset="77"/>
              </a:defRPr>
            </a:lvl1pPr>
          </a:lstStyle>
          <a:p>
            <a:pPr>
              <a:lnSpc>
                <a:spcPct val="150000"/>
              </a:lnSpc>
            </a:pPr>
            <a:r>
              <a:rPr lang="pt-BR"/>
              <a:t>A Assistência Técnica CAIXA está sendo ofertada para auxiliar os Entes no cumprimento das exigências do Programa Provisão subsidiada de unidades habitacionais em áreas urbanas com recursos do Fundo Nacional de Habitação de Interesse Social – FNHIS SUB 50 e Calamidade RS, visando agilizar a:</a:t>
            </a:r>
          </a:p>
          <a:p>
            <a:pPr>
              <a:lnSpc>
                <a:spcPct val="150000"/>
              </a:lnSpc>
            </a:pPr>
            <a:endParaRPr lang="pt-BR"/>
          </a:p>
          <a:p>
            <a:pPr marL="285750" indent="-285750">
              <a:lnSpc>
                <a:spcPct val="150000"/>
              </a:lnSpc>
              <a:buFont typeface="Wingdings" panose="05000000000000000000" pitchFamily="2" charset="2"/>
              <a:buChar char="ü"/>
            </a:pPr>
            <a:r>
              <a:rPr lang="pt-BR"/>
              <a:t> Entrega de documentação;</a:t>
            </a:r>
          </a:p>
          <a:p>
            <a:pPr marL="285750" indent="-285750">
              <a:lnSpc>
                <a:spcPct val="150000"/>
              </a:lnSpc>
              <a:buFont typeface="Wingdings" panose="05000000000000000000" pitchFamily="2" charset="2"/>
              <a:buChar char="ü"/>
            </a:pPr>
            <a:r>
              <a:rPr lang="pt-BR"/>
              <a:t> Retirada da Cláusula Suspensiva;</a:t>
            </a:r>
          </a:p>
          <a:p>
            <a:pPr marL="285750" indent="-285750">
              <a:lnSpc>
                <a:spcPct val="150000"/>
              </a:lnSpc>
              <a:buFont typeface="Wingdings" panose="05000000000000000000" pitchFamily="2" charset="2"/>
              <a:buChar char="ü"/>
            </a:pPr>
            <a:r>
              <a:rPr lang="pt-BR"/>
              <a:t> Contratação da execução do objeto;</a:t>
            </a:r>
          </a:p>
          <a:p>
            <a:pPr marL="285750" indent="-285750">
              <a:lnSpc>
                <a:spcPct val="150000"/>
              </a:lnSpc>
              <a:buFont typeface="Wingdings" panose="05000000000000000000" pitchFamily="2" charset="2"/>
              <a:buChar char="ü"/>
            </a:pPr>
            <a:r>
              <a:rPr lang="pt-BR"/>
              <a:t>Execução do objeto;</a:t>
            </a:r>
          </a:p>
          <a:p>
            <a:pPr marL="285750" indent="-285750">
              <a:lnSpc>
                <a:spcPct val="150000"/>
              </a:lnSpc>
              <a:buFont typeface="Wingdings" panose="05000000000000000000" pitchFamily="2" charset="2"/>
              <a:buChar char="ü"/>
            </a:pPr>
            <a:r>
              <a:rPr lang="pt-BR"/>
              <a:t> Entrega das unidades habitacionais às famílias beneficiárias.</a:t>
            </a:r>
          </a:p>
        </p:txBody>
      </p:sp>
      <p:sp>
        <p:nvSpPr>
          <p:cNvPr id="4" name="Title 1">
            <a:extLst>
              <a:ext uri="{FF2B5EF4-FFF2-40B4-BE49-F238E27FC236}">
                <a16:creationId xmlns:a16="http://schemas.microsoft.com/office/drawing/2014/main" id="{0F1869AB-F334-0259-A553-C8D027684154}"/>
              </a:ext>
            </a:extLst>
          </p:cNvPr>
          <p:cNvSpPr txBox="1">
            <a:spLocks/>
          </p:cNvSpPr>
          <p:nvPr/>
        </p:nvSpPr>
        <p:spPr>
          <a:xfrm>
            <a:off x="1528004" y="681925"/>
            <a:ext cx="2362071" cy="555314"/>
          </a:xfrm>
          <a:prstGeom prst="rect">
            <a:avLst/>
          </a:prstGeom>
          <a:ln>
            <a:noFill/>
          </a:ln>
        </p:spPr>
        <p:txBody>
          <a:bodyPr anchor="b">
            <a:noAutofit/>
          </a:bodyPr>
          <a:lstStyle>
            <a:lvl1pPr algn="r" defTabSz="1828800" rtl="0" eaLnBrk="1" latinLnBrk="0" hangingPunct="1">
              <a:lnSpc>
                <a:spcPts val="12700"/>
              </a:lnSpc>
              <a:spcBef>
                <a:spcPct val="0"/>
              </a:spcBef>
              <a:buNone/>
              <a:defRPr sz="14400" b="1" kern="1200" spc="-150">
                <a:solidFill>
                  <a:schemeClr val="bg1"/>
                </a:solidFill>
                <a:latin typeface="Tw Cen MT" panose="020B0602020104020603" pitchFamily="34" charset="0"/>
                <a:ea typeface="+mj-ea"/>
                <a:cs typeface="+mj-cs"/>
              </a:defRPr>
            </a:lvl1pPr>
          </a:lstStyle>
          <a:p>
            <a:pPr algn="l"/>
            <a:r>
              <a:rPr lang="pt-BR" sz="2700">
                <a:solidFill>
                  <a:srgbClr val="016BB3"/>
                </a:solidFill>
                <a:latin typeface="CAIXA Std" panose="020B0603020204030204" pitchFamily="34" charset="77"/>
              </a:rPr>
              <a:t>Objetivo</a:t>
            </a:r>
          </a:p>
        </p:txBody>
      </p:sp>
      <p:pic>
        <p:nvPicPr>
          <p:cNvPr id="1030" name="Picture 6" descr="Flecha, Papel De Parede Hd, Alvo">
            <a:extLst>
              <a:ext uri="{FF2B5EF4-FFF2-40B4-BE49-F238E27FC236}">
                <a16:creationId xmlns:a16="http://schemas.microsoft.com/office/drawing/2014/main" id="{F8C035D4-25DE-C13C-AB43-E6EC6E8D64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224" y="7232072"/>
            <a:ext cx="5345545" cy="320732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Retângulo 1">
            <a:extLst>
              <a:ext uri="{FF2B5EF4-FFF2-40B4-BE49-F238E27FC236}">
                <a16:creationId xmlns:a16="http://schemas.microsoft.com/office/drawing/2014/main" id="{28D24025-ACBA-ED88-4E9F-40FAD8D98075}"/>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6" name="CaixaDeTexto 5">
            <a:extLst>
              <a:ext uri="{FF2B5EF4-FFF2-40B4-BE49-F238E27FC236}">
                <a16:creationId xmlns:a16="http://schemas.microsoft.com/office/drawing/2014/main" id="{5E4BA7C7-8732-19CC-D209-15BF5AEB4DB0}"/>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1678913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F55F6-5971-1931-E6CD-5D8BBC15C6DE}"/>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D09EC343-E855-A863-70AF-EECA301C69C1}"/>
              </a:ext>
            </a:extLst>
          </p:cNvPr>
          <p:cNvSpPr txBox="1"/>
          <p:nvPr/>
        </p:nvSpPr>
        <p:spPr>
          <a:xfrm>
            <a:off x="1228546" y="1342408"/>
            <a:ext cx="5120222" cy="6199582"/>
          </a:xfrm>
          <a:prstGeom prst="rect">
            <a:avLst/>
          </a:prstGeom>
          <a:noFill/>
        </p:spPr>
        <p:txBody>
          <a:bodyPr wrap="square" rtlCol="0">
            <a:spAutoFit/>
          </a:bodyPr>
          <a:lstStyle/>
          <a:p>
            <a:pPr algn="just">
              <a:lnSpc>
                <a:spcPct val="150000"/>
              </a:lnSpc>
            </a:pPr>
            <a:r>
              <a:rPr lang="pt-BR" sz="1400">
                <a:solidFill>
                  <a:srgbClr val="016BB3"/>
                </a:solidFill>
                <a:latin typeface="CAIXA Std Book" panose="020B0503020204030204" pitchFamily="34" charset="0"/>
              </a:rPr>
              <a:t>O Programa FNHIS Sub 50, regulamentado pela Portaria MCID Nº 1416, de 6 de novembro de 2023, é uma iniciativa do governo federal que visa a provisão subsidiada de unidades habitacionais em áreas urbanas para municípios com população de até cinquenta mil habitantes. </a:t>
            </a:r>
          </a:p>
          <a:p>
            <a:pPr algn="just">
              <a:lnSpc>
                <a:spcPct val="150000"/>
              </a:lnSpc>
            </a:pPr>
            <a:endParaRPr lang="pt-BR" sz="1400">
              <a:solidFill>
                <a:srgbClr val="016BB3"/>
              </a:solidFill>
              <a:latin typeface="CAIXA Std Book" panose="020B0503020204030204" pitchFamily="34" charset="0"/>
            </a:endParaRPr>
          </a:p>
          <a:p>
            <a:pPr algn="just">
              <a:lnSpc>
                <a:spcPct val="150000"/>
              </a:lnSpc>
            </a:pPr>
            <a:r>
              <a:rPr lang="pt-BR" sz="1400">
                <a:solidFill>
                  <a:srgbClr val="016BB3"/>
                </a:solidFill>
                <a:latin typeface="CAIXA Std Book" panose="020B0503020204030204" pitchFamily="34" charset="0"/>
              </a:rPr>
              <a:t>Utilizando recursos do Fundo Nacional de Habitação de Interesse Social (FNHIS), o programa integra o Minha Casa, Minha Vida e tem como objetivo principal melhorar as condições de vida de famílias de baixa renda, promovendo a inclusão social e o desenvolvimento urbano sustentável. </a:t>
            </a:r>
          </a:p>
          <a:p>
            <a:pPr algn="just">
              <a:lnSpc>
                <a:spcPct val="150000"/>
              </a:lnSpc>
            </a:pPr>
            <a:endParaRPr lang="pt-BR" sz="1400">
              <a:solidFill>
                <a:srgbClr val="016BB3"/>
              </a:solidFill>
              <a:latin typeface="CAIXA Std Book" panose="020B0503020204030204" pitchFamily="34" charset="0"/>
            </a:endParaRPr>
          </a:p>
          <a:p>
            <a:pPr algn="just">
              <a:lnSpc>
                <a:spcPct val="150000"/>
              </a:lnSpc>
            </a:pPr>
            <a:r>
              <a:rPr lang="pt-BR" sz="1400">
                <a:solidFill>
                  <a:srgbClr val="016BB3"/>
                </a:solidFill>
                <a:latin typeface="CAIXA Std Book" panose="020B0503020204030204" pitchFamily="34" charset="77"/>
              </a:rPr>
              <a:t>As unidades habitacionais devem dispor de solução adequada de abastecimento de água, esgotamento sanitário, energia elétrica, drenagem e pavimentação. As moradias incluem varanda, sala, dois dormitórios, cozinha, área de serviço e banheiro, e devem ser adaptadas às necessidades de pessoas com deficiência e idosos, quando necessário.</a:t>
            </a:r>
            <a:endParaRPr lang="pt-BR" sz="1400">
              <a:solidFill>
                <a:srgbClr val="016BB3"/>
              </a:solidFill>
              <a:latin typeface="CAIXA Std Book" panose="020B0503020204030204" pitchFamily="34" charset="0"/>
            </a:endParaRPr>
          </a:p>
        </p:txBody>
      </p:sp>
      <p:pic>
        <p:nvPicPr>
          <p:cNvPr id="2050" name="Picture 2" descr="Amarelo, Branco, Muro, Janela, Casa">
            <a:extLst>
              <a:ext uri="{FF2B5EF4-FFF2-40B4-BE49-F238E27FC236}">
                <a16:creationId xmlns:a16="http://schemas.microsoft.com/office/drawing/2014/main" id="{C177AEFF-61A7-15F0-2106-F7D3BAE95C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904" y="8017045"/>
            <a:ext cx="5769276" cy="3389450"/>
          </a:xfrm>
          <a:prstGeom prst="rect">
            <a:avLst/>
          </a:prstGeom>
          <a:noFill/>
          <a:extLst>
            <a:ext uri="{909E8E84-426E-40DD-AFC4-6F175D3DCCD1}">
              <a14:hiddenFill xmlns:a14="http://schemas.microsoft.com/office/drawing/2010/main">
                <a:solidFill>
                  <a:srgbClr val="FFFFFF"/>
                </a:solidFill>
              </a14:hiddenFill>
            </a:ext>
          </a:extLst>
        </p:spPr>
      </p:pic>
      <p:sp>
        <p:nvSpPr>
          <p:cNvPr id="4" name="Retângulo 1">
            <a:extLst>
              <a:ext uri="{FF2B5EF4-FFF2-40B4-BE49-F238E27FC236}">
                <a16:creationId xmlns:a16="http://schemas.microsoft.com/office/drawing/2014/main" id="{20BBAB46-06A1-83E2-6C41-A665FB4FF66A}"/>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5" name="Title 1">
            <a:extLst>
              <a:ext uri="{FF2B5EF4-FFF2-40B4-BE49-F238E27FC236}">
                <a16:creationId xmlns:a16="http://schemas.microsoft.com/office/drawing/2014/main" id="{CA10EC69-43BF-377C-5DC5-CDEAD779537D}"/>
              </a:ext>
            </a:extLst>
          </p:cNvPr>
          <p:cNvSpPr txBox="1">
            <a:spLocks/>
          </p:cNvSpPr>
          <p:nvPr/>
        </p:nvSpPr>
        <p:spPr>
          <a:xfrm>
            <a:off x="1528004" y="681925"/>
            <a:ext cx="4581851" cy="555314"/>
          </a:xfrm>
          <a:prstGeom prst="rect">
            <a:avLst/>
          </a:prstGeom>
        </p:spPr>
        <p:txBody>
          <a:bodyPr anchor="b">
            <a:noAutofit/>
          </a:bodyPr>
          <a:lstStyle>
            <a:lvl1pPr algn="r" defTabSz="1828800" rtl="0" eaLnBrk="1" latinLnBrk="0" hangingPunct="1">
              <a:lnSpc>
                <a:spcPts val="12700"/>
              </a:lnSpc>
              <a:spcBef>
                <a:spcPct val="0"/>
              </a:spcBef>
              <a:buNone/>
              <a:defRPr sz="14400" b="1" kern="1200" spc="-150">
                <a:solidFill>
                  <a:schemeClr val="bg1"/>
                </a:solidFill>
                <a:latin typeface="Tw Cen MT" panose="020B0602020104020603" pitchFamily="34" charset="0"/>
                <a:ea typeface="+mj-ea"/>
                <a:cs typeface="+mj-cs"/>
              </a:defRPr>
            </a:lvl1pPr>
          </a:lstStyle>
          <a:p>
            <a:pPr algn="l">
              <a:lnSpc>
                <a:spcPct val="100000"/>
              </a:lnSpc>
            </a:pPr>
            <a:r>
              <a:rPr lang="pt-BR" sz="2700">
                <a:solidFill>
                  <a:srgbClr val="016BB3"/>
                </a:solidFill>
                <a:latin typeface="CAIXA Std" panose="020B0603020204030204" pitchFamily="34" charset="77"/>
              </a:rPr>
              <a:t>O Programa FNHIS SUB50</a:t>
            </a:r>
          </a:p>
        </p:txBody>
      </p:sp>
      <p:sp>
        <p:nvSpPr>
          <p:cNvPr id="8" name="CaixaDeTexto 7">
            <a:extLst>
              <a:ext uri="{FF2B5EF4-FFF2-40B4-BE49-F238E27FC236}">
                <a16:creationId xmlns:a16="http://schemas.microsoft.com/office/drawing/2014/main" id="{DC80ECCA-D361-4DD3-E4CC-A166D9C7DCEC}"/>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1867885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1">
            <a:extLst>
              <a:ext uri="{FF2B5EF4-FFF2-40B4-BE49-F238E27FC236}">
                <a16:creationId xmlns:a16="http://schemas.microsoft.com/office/drawing/2014/main" id="{A9F6DE0F-0A86-C3DF-ABBC-F3EB1A522534}"/>
              </a:ext>
            </a:extLst>
          </p:cNvPr>
          <p:cNvSpPr/>
          <p:nvPr/>
        </p:nvSpPr>
        <p:spPr>
          <a:xfrm rot="10800000" flipH="1" flipV="1">
            <a:off x="1386984" y="8826930"/>
            <a:ext cx="359494" cy="3456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latin typeface="Caixa Institucional Beta" pitchFamily="2" charset="77"/>
            </a:endParaRPr>
          </a:p>
        </p:txBody>
      </p:sp>
      <p:sp>
        <p:nvSpPr>
          <p:cNvPr id="3" name="CaixaDeTexto 2">
            <a:extLst>
              <a:ext uri="{FF2B5EF4-FFF2-40B4-BE49-F238E27FC236}">
                <a16:creationId xmlns:a16="http://schemas.microsoft.com/office/drawing/2014/main" id="{83A7F7CE-E523-E503-85E7-F520F582A11B}"/>
              </a:ext>
            </a:extLst>
          </p:cNvPr>
          <p:cNvSpPr txBox="1"/>
          <p:nvPr/>
        </p:nvSpPr>
        <p:spPr>
          <a:xfrm>
            <a:off x="1487115" y="8729637"/>
            <a:ext cx="1144416" cy="178510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pt-BR" sz="11000" b="1">
                <a:solidFill>
                  <a:prstClr val="white"/>
                </a:solidFill>
                <a:latin typeface="CAIXA Std" panose="020B0603020204030204" pitchFamily="34" charset="77"/>
                <a:cs typeface="Arial" panose="020B0604020202020204" pitchFamily="34" charset="0"/>
              </a:rPr>
              <a:t>2</a:t>
            </a:r>
            <a:endParaRPr kumimoji="0" lang="pt-BR" sz="11000" b="1" i="0" u="none" strike="noStrike" kern="1200" cap="none" spc="0" normalizeH="0" baseline="0" noProof="0">
              <a:ln>
                <a:noFill/>
              </a:ln>
              <a:solidFill>
                <a:prstClr val="white"/>
              </a:solidFill>
              <a:effectLst/>
              <a:uLnTx/>
              <a:uFillTx/>
              <a:latin typeface="CAIXA Std" panose="020B0603020204030204" pitchFamily="34" charset="77"/>
              <a:ea typeface="+mn-ea"/>
              <a:cs typeface="Arial" panose="020B0604020202020204" pitchFamily="34" charset="0"/>
            </a:endParaRPr>
          </a:p>
        </p:txBody>
      </p:sp>
      <p:sp>
        <p:nvSpPr>
          <p:cNvPr id="5" name="CaixaDeTexto 4">
            <a:extLst>
              <a:ext uri="{FF2B5EF4-FFF2-40B4-BE49-F238E27FC236}">
                <a16:creationId xmlns:a16="http://schemas.microsoft.com/office/drawing/2014/main" id="{3EBA9BB2-4E6B-8E28-D306-A2EDC80E3512}"/>
              </a:ext>
            </a:extLst>
          </p:cNvPr>
          <p:cNvSpPr txBox="1"/>
          <p:nvPr/>
        </p:nvSpPr>
        <p:spPr>
          <a:xfrm>
            <a:off x="2552701" y="9129746"/>
            <a:ext cx="3581400" cy="150810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2400">
                <a:solidFill>
                  <a:prstClr val="white"/>
                </a:solidFill>
                <a:latin typeface="CAIXA Std Light" panose="020B0203020204030204" pitchFamily="34" charset="77"/>
              </a:rPr>
              <a:t>ESTRUTURA</a:t>
            </a:r>
            <a:endParaRPr kumimoji="0" lang="pt-BR" sz="2400" b="0" i="0" u="none" strike="noStrike" kern="1200" cap="none" spc="0" normalizeH="0" baseline="0" noProof="0">
              <a:ln>
                <a:noFill/>
              </a:ln>
              <a:solidFill>
                <a:prstClr val="white"/>
              </a:solidFill>
              <a:effectLst/>
              <a:uLnTx/>
              <a:uFillTx/>
              <a:latin typeface="CAIXA Std Light" panose="020B0203020204030204" pitchFamily="34" charset="77"/>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pt-BR" sz="3400" b="1">
                <a:solidFill>
                  <a:prstClr val="white"/>
                </a:solidFill>
                <a:latin typeface="CAIXA Std" panose="020B0603020204030204" pitchFamily="34" charset="77"/>
              </a:rPr>
              <a:t>Assistência Técnica CAIXA</a:t>
            </a:r>
            <a:endParaRPr kumimoji="0" lang="pt-BR" sz="3400" b="1" i="0" u="none" strike="noStrike" kern="1200" cap="none" spc="0" normalizeH="0" baseline="0" noProof="0">
              <a:ln>
                <a:noFill/>
              </a:ln>
              <a:solidFill>
                <a:prstClr val="white"/>
              </a:solidFill>
              <a:effectLst/>
              <a:uLnTx/>
              <a:uFillTx/>
              <a:latin typeface="CAIXA Std" panose="020B0603020204030204" pitchFamily="34" charset="77"/>
              <a:ea typeface="+mn-ea"/>
              <a:cs typeface="+mn-cs"/>
            </a:endParaRPr>
          </a:p>
        </p:txBody>
      </p:sp>
      <p:sp>
        <p:nvSpPr>
          <p:cNvPr id="2" name="CaixaDeTexto 1">
            <a:extLst>
              <a:ext uri="{FF2B5EF4-FFF2-40B4-BE49-F238E27FC236}">
                <a16:creationId xmlns:a16="http://schemas.microsoft.com/office/drawing/2014/main" id="{B7DA8642-616C-A3EA-658F-213C6B4D86F9}"/>
              </a:ext>
            </a:extLst>
          </p:cNvPr>
          <p:cNvSpPr txBox="1"/>
          <p:nvPr/>
        </p:nvSpPr>
        <p:spPr>
          <a:xfrm>
            <a:off x="-20138" y="150864"/>
            <a:ext cx="2615938" cy="276999"/>
          </a:xfrm>
          <a:prstGeom prst="rect">
            <a:avLst/>
          </a:prstGeom>
          <a:noFill/>
        </p:spPr>
        <p:txBody>
          <a:bodyPr wrap="square" rtlCol="0" anchor="ctr">
            <a:spAutoFit/>
          </a:bodyPr>
          <a:lstStyle/>
          <a:p>
            <a:r>
              <a:rPr lang="pt-BR" baseline="30000">
                <a:solidFill>
                  <a:schemeClr val="bg1"/>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1850124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CD192E-5D6E-4A8F-0828-324C17686659}"/>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33931D4C-0439-A8E9-15DB-954858DFFCCA}"/>
              </a:ext>
            </a:extLst>
          </p:cNvPr>
          <p:cNvSpPr txBox="1"/>
          <p:nvPr/>
        </p:nvSpPr>
        <p:spPr>
          <a:xfrm>
            <a:off x="1251730" y="1366384"/>
            <a:ext cx="5097038" cy="1352101"/>
          </a:xfrm>
          <a:prstGeom prst="rect">
            <a:avLst/>
          </a:prstGeom>
          <a:noFill/>
        </p:spPr>
        <p:txBody>
          <a:bodyPr wrap="square" rtlCol="0">
            <a:spAutoFit/>
          </a:bodyPr>
          <a:lstStyle/>
          <a:p>
            <a:pPr algn="just">
              <a:lnSpc>
                <a:spcPct val="150000"/>
              </a:lnSpc>
              <a:spcAft>
                <a:spcPts val="1800"/>
              </a:spcAft>
            </a:pPr>
            <a:r>
              <a:rPr lang="pt-BR" sz="1400">
                <a:solidFill>
                  <a:srgbClr val="016BB3"/>
                </a:solidFill>
                <a:latin typeface="CAIXA Std Book" panose="020B0503020204030204" pitchFamily="34" charset="77"/>
              </a:rPr>
              <a:t>A prestação da Assistência Técnica CAIXA contempla, além de agendas de reuniões para  orientação aos Entes, a  disponibilização de material de apoio, com modelos/exemplos de: </a:t>
            </a:r>
            <a:endParaRPr lang="pt-BR" sz="1400">
              <a:solidFill>
                <a:srgbClr val="016BB3"/>
              </a:solidFill>
              <a:latin typeface="CAIXA Std Book" panose="020B0503020204030204" pitchFamily="34" charset="0"/>
            </a:endParaRPr>
          </a:p>
        </p:txBody>
      </p:sp>
      <p:grpSp>
        <p:nvGrpSpPr>
          <p:cNvPr id="16" name="Agrupar 15">
            <a:extLst>
              <a:ext uri="{FF2B5EF4-FFF2-40B4-BE49-F238E27FC236}">
                <a16:creationId xmlns:a16="http://schemas.microsoft.com/office/drawing/2014/main" id="{EE8A1E50-6239-B68E-C4EA-2CE61009433A}"/>
              </a:ext>
            </a:extLst>
          </p:cNvPr>
          <p:cNvGrpSpPr/>
          <p:nvPr/>
        </p:nvGrpSpPr>
        <p:grpSpPr>
          <a:xfrm>
            <a:off x="1138544" y="3106204"/>
            <a:ext cx="5184000" cy="600164"/>
            <a:chOff x="1138544" y="3106204"/>
            <a:chExt cx="5320242" cy="833789"/>
          </a:xfrm>
        </p:grpSpPr>
        <p:grpSp>
          <p:nvGrpSpPr>
            <p:cNvPr id="4" name="Agrupar 3">
              <a:extLst>
                <a:ext uri="{FF2B5EF4-FFF2-40B4-BE49-F238E27FC236}">
                  <a16:creationId xmlns:a16="http://schemas.microsoft.com/office/drawing/2014/main" id="{EBB92943-17BA-2DC7-CA09-DB21C61AC67E}"/>
                </a:ext>
              </a:extLst>
            </p:cNvPr>
            <p:cNvGrpSpPr/>
            <p:nvPr/>
          </p:nvGrpSpPr>
          <p:grpSpPr>
            <a:xfrm>
              <a:off x="1138544" y="3106204"/>
              <a:ext cx="389461" cy="641377"/>
              <a:chOff x="540591" y="4513392"/>
              <a:chExt cx="389461" cy="641377"/>
            </a:xfrm>
          </p:grpSpPr>
          <p:sp>
            <p:nvSpPr>
              <p:cNvPr id="5" name="CaixaDeTexto 4">
                <a:extLst>
                  <a:ext uri="{FF2B5EF4-FFF2-40B4-BE49-F238E27FC236}">
                    <a16:creationId xmlns:a16="http://schemas.microsoft.com/office/drawing/2014/main" id="{7CA38DE2-E697-3A72-5AB5-592B8975C642}"/>
                  </a:ext>
                </a:extLst>
              </p:cNvPr>
              <p:cNvSpPr txBox="1"/>
              <p:nvPr/>
            </p:nvSpPr>
            <p:spPr>
              <a:xfrm>
                <a:off x="567408" y="4513392"/>
                <a:ext cx="362644" cy="641377"/>
              </a:xfrm>
              <a:prstGeom prst="rect">
                <a:avLst/>
              </a:prstGeom>
              <a:noFill/>
            </p:spPr>
            <p:txBody>
              <a:bodyPr wrap="square" rtlCol="0">
                <a:spAutoFit/>
              </a:bodyPr>
              <a:lstStyle/>
              <a:p>
                <a:pPr algn="just"/>
                <a:r>
                  <a:rPr lang="pt-BR" sz="2400" b="1">
                    <a:solidFill>
                      <a:srgbClr val="016BB3"/>
                    </a:solidFill>
                    <a:latin typeface="CAIXA Std" panose="020B0603020204030204" pitchFamily="34" charset="77"/>
                    <a:cs typeface="Arial" panose="020B0604020202020204" pitchFamily="34" charset="0"/>
                  </a:rPr>
                  <a:t>1</a:t>
                </a:r>
              </a:p>
            </p:txBody>
          </p:sp>
          <p:sp>
            <p:nvSpPr>
              <p:cNvPr id="6" name="Retângulo 1">
                <a:extLst>
                  <a:ext uri="{FF2B5EF4-FFF2-40B4-BE49-F238E27FC236}">
                    <a16:creationId xmlns:a16="http://schemas.microsoft.com/office/drawing/2014/main" id="{C2D6B13B-ED25-20D8-22D3-113A192B3A9A}"/>
                  </a:ext>
                </a:extLst>
              </p:cNvPr>
              <p:cNvSpPr/>
              <p:nvPr/>
            </p:nvSpPr>
            <p:spPr>
              <a:xfrm rot="10800000" flipH="1" flipV="1">
                <a:off x="540591" y="4513392"/>
                <a:ext cx="180000" cy="18000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pt-BR">
                  <a:latin typeface="Caixa Institucional Beta" pitchFamily="2" charset="77"/>
                </a:endParaRPr>
              </a:p>
            </p:txBody>
          </p:sp>
        </p:grpSp>
        <p:sp>
          <p:nvSpPr>
            <p:cNvPr id="7" name="CaixaDeTexto 6">
              <a:extLst>
                <a:ext uri="{FF2B5EF4-FFF2-40B4-BE49-F238E27FC236}">
                  <a16:creationId xmlns:a16="http://schemas.microsoft.com/office/drawing/2014/main" id="{7B8400DA-0E25-7FD9-4AD1-FED744B3BF55}"/>
                </a:ext>
              </a:extLst>
            </p:cNvPr>
            <p:cNvSpPr txBox="1"/>
            <p:nvPr/>
          </p:nvSpPr>
          <p:spPr>
            <a:xfrm>
              <a:off x="1528004" y="3106204"/>
              <a:ext cx="4930782" cy="833789"/>
            </a:xfrm>
            <a:prstGeom prst="rect">
              <a:avLst/>
            </a:prstGeom>
            <a:noFill/>
          </p:spPr>
          <p:txBody>
            <a:bodyPr wrap="square" rtlCol="0">
              <a:spAutoFit/>
            </a:bodyPr>
            <a:lstStyle/>
            <a:p>
              <a:pPr algn="just">
                <a:spcAft>
                  <a:spcPts val="600"/>
                </a:spcAft>
              </a:pPr>
              <a:r>
                <a:rPr lang="pt-BR" sz="1400" b="1">
                  <a:solidFill>
                    <a:srgbClr val="016BB3"/>
                  </a:solidFill>
                  <a:latin typeface="CAIXA Std Light" panose="020B0203020204030204" pitchFamily="34" charset="77"/>
                </a:rPr>
                <a:t>Diversos Modelos de Declarações</a:t>
              </a:r>
            </a:p>
            <a:p>
              <a:pPr algn="just">
                <a:spcAft>
                  <a:spcPts val="600"/>
                </a:spcAft>
              </a:pPr>
              <a:r>
                <a:rPr lang="pt-BR" sz="1400">
                  <a:solidFill>
                    <a:srgbClr val="016BB3"/>
                  </a:solidFill>
                  <a:latin typeface="CAIXA Std Light" panose="020B0203020204030204" pitchFamily="34" charset="77"/>
                </a:rPr>
                <a:t>Exigidas pela Portaria MCID 1416/2023 e PC 32/2024 </a:t>
              </a:r>
            </a:p>
          </p:txBody>
        </p:sp>
      </p:grpSp>
      <p:grpSp>
        <p:nvGrpSpPr>
          <p:cNvPr id="18" name="Agrupar 17">
            <a:extLst>
              <a:ext uri="{FF2B5EF4-FFF2-40B4-BE49-F238E27FC236}">
                <a16:creationId xmlns:a16="http://schemas.microsoft.com/office/drawing/2014/main" id="{F2CA688C-549E-C4FA-7586-E967F3220BE0}"/>
              </a:ext>
            </a:extLst>
          </p:cNvPr>
          <p:cNvGrpSpPr/>
          <p:nvPr/>
        </p:nvGrpSpPr>
        <p:grpSpPr>
          <a:xfrm>
            <a:off x="1138544" y="3880049"/>
            <a:ext cx="5184000" cy="815608"/>
            <a:chOff x="1138544" y="6884160"/>
            <a:chExt cx="5320242" cy="1539851"/>
          </a:xfrm>
        </p:grpSpPr>
        <p:grpSp>
          <p:nvGrpSpPr>
            <p:cNvPr id="12" name="Agrupar 11">
              <a:extLst>
                <a:ext uri="{FF2B5EF4-FFF2-40B4-BE49-F238E27FC236}">
                  <a16:creationId xmlns:a16="http://schemas.microsoft.com/office/drawing/2014/main" id="{17343FB6-088C-FE9E-7F1E-539D33FEEACE}"/>
                </a:ext>
              </a:extLst>
            </p:cNvPr>
            <p:cNvGrpSpPr/>
            <p:nvPr/>
          </p:nvGrpSpPr>
          <p:grpSpPr>
            <a:xfrm>
              <a:off x="1138544" y="6884160"/>
              <a:ext cx="450117" cy="871616"/>
              <a:chOff x="540591" y="4513392"/>
              <a:chExt cx="389461" cy="871616"/>
            </a:xfrm>
          </p:grpSpPr>
          <p:sp>
            <p:nvSpPr>
              <p:cNvPr id="13" name="CaixaDeTexto 12">
                <a:extLst>
                  <a:ext uri="{FF2B5EF4-FFF2-40B4-BE49-F238E27FC236}">
                    <a16:creationId xmlns:a16="http://schemas.microsoft.com/office/drawing/2014/main" id="{91CD53DB-94B7-937F-08DD-F11D9E720F75}"/>
                  </a:ext>
                </a:extLst>
              </p:cNvPr>
              <p:cNvSpPr txBox="1"/>
              <p:nvPr/>
            </p:nvSpPr>
            <p:spPr>
              <a:xfrm>
                <a:off x="567408" y="4513392"/>
                <a:ext cx="362644" cy="871616"/>
              </a:xfrm>
              <a:prstGeom prst="rect">
                <a:avLst/>
              </a:prstGeom>
              <a:noFill/>
            </p:spPr>
            <p:txBody>
              <a:bodyPr wrap="square" rtlCol="0">
                <a:spAutoFit/>
              </a:bodyPr>
              <a:lstStyle/>
              <a:p>
                <a:pPr algn="just"/>
                <a:r>
                  <a:rPr lang="pt-BR" sz="2400" b="1">
                    <a:solidFill>
                      <a:srgbClr val="016BB3"/>
                    </a:solidFill>
                    <a:latin typeface="CAIXA Std" panose="020B0603020204030204" pitchFamily="34" charset="77"/>
                    <a:cs typeface="Arial" panose="020B0604020202020204" pitchFamily="34" charset="0"/>
                  </a:rPr>
                  <a:t>2</a:t>
                </a:r>
              </a:p>
            </p:txBody>
          </p:sp>
          <p:sp>
            <p:nvSpPr>
              <p:cNvPr id="14" name="Retângulo 1">
                <a:extLst>
                  <a:ext uri="{FF2B5EF4-FFF2-40B4-BE49-F238E27FC236}">
                    <a16:creationId xmlns:a16="http://schemas.microsoft.com/office/drawing/2014/main" id="{A45D1DF4-2FEC-E684-7621-B890C91968E1}"/>
                  </a:ext>
                </a:extLst>
              </p:cNvPr>
              <p:cNvSpPr/>
              <p:nvPr/>
            </p:nvSpPr>
            <p:spPr>
              <a:xfrm rot="10800000" flipH="1" flipV="1">
                <a:off x="540591" y="4513392"/>
                <a:ext cx="180000" cy="18000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pt-BR">
                  <a:latin typeface="Caixa Institucional Beta" pitchFamily="2" charset="77"/>
                </a:endParaRPr>
              </a:p>
            </p:txBody>
          </p:sp>
        </p:grpSp>
        <p:sp>
          <p:nvSpPr>
            <p:cNvPr id="15" name="CaixaDeTexto 14">
              <a:extLst>
                <a:ext uri="{FF2B5EF4-FFF2-40B4-BE49-F238E27FC236}">
                  <a16:creationId xmlns:a16="http://schemas.microsoft.com/office/drawing/2014/main" id="{D563986A-2550-C83A-5331-F103FAE29036}"/>
                </a:ext>
              </a:extLst>
            </p:cNvPr>
            <p:cNvSpPr txBox="1"/>
            <p:nvPr/>
          </p:nvSpPr>
          <p:spPr>
            <a:xfrm>
              <a:off x="1528004" y="6884160"/>
              <a:ext cx="4930782" cy="1539851"/>
            </a:xfrm>
            <a:prstGeom prst="rect">
              <a:avLst/>
            </a:prstGeom>
            <a:noFill/>
          </p:spPr>
          <p:txBody>
            <a:bodyPr wrap="square" rtlCol="0">
              <a:spAutoFit/>
            </a:bodyPr>
            <a:lstStyle/>
            <a:p>
              <a:pPr algn="just">
                <a:spcAft>
                  <a:spcPts val="600"/>
                </a:spcAft>
              </a:pPr>
              <a:r>
                <a:rPr lang="pt-BR" sz="1400" b="1">
                  <a:solidFill>
                    <a:srgbClr val="016BB3"/>
                  </a:solidFill>
                  <a:latin typeface="CAIXA Std Light" panose="020B0203020204030204" pitchFamily="34" charset="77"/>
                </a:rPr>
                <a:t>Projeto Arquitetônico de Referência em BIM</a:t>
              </a:r>
            </a:p>
            <a:p>
              <a:pPr algn="just">
                <a:spcAft>
                  <a:spcPts val="600"/>
                </a:spcAft>
              </a:pPr>
              <a:r>
                <a:rPr lang="pt-BR" sz="1400">
                  <a:solidFill>
                    <a:srgbClr val="016BB3"/>
                  </a:solidFill>
                  <a:latin typeface="CAIXA Std Light" panose="020B0203020204030204" pitchFamily="34" charset="77"/>
                </a:rPr>
                <a:t>Unidade habitacional unifamiliar térrea, atendendo as especificações mínimas da Portaria 1416/2023</a:t>
              </a:r>
              <a:r>
                <a:rPr lang="pt-BR" sz="1400" b="1">
                  <a:solidFill>
                    <a:srgbClr val="016BB3"/>
                  </a:solidFill>
                  <a:latin typeface="CAIXA Std Light" panose="020B0203020204030204" pitchFamily="34" charset="77"/>
                </a:rPr>
                <a:t>   </a:t>
              </a:r>
            </a:p>
          </p:txBody>
        </p:sp>
      </p:grpSp>
      <p:grpSp>
        <p:nvGrpSpPr>
          <p:cNvPr id="31" name="Agrupar 30">
            <a:extLst>
              <a:ext uri="{FF2B5EF4-FFF2-40B4-BE49-F238E27FC236}">
                <a16:creationId xmlns:a16="http://schemas.microsoft.com/office/drawing/2014/main" id="{C78C6BBC-2FD4-C393-70C4-2C5097C70B21}"/>
              </a:ext>
            </a:extLst>
          </p:cNvPr>
          <p:cNvGrpSpPr/>
          <p:nvPr/>
        </p:nvGrpSpPr>
        <p:grpSpPr>
          <a:xfrm>
            <a:off x="1138544" y="9180439"/>
            <a:ext cx="5184000" cy="2230958"/>
            <a:chOff x="1165361" y="7185004"/>
            <a:chExt cx="5293425" cy="1969770"/>
          </a:xfrm>
        </p:grpSpPr>
        <p:sp>
          <p:nvSpPr>
            <p:cNvPr id="19" name="CaixaDeTexto 18">
              <a:extLst>
                <a:ext uri="{FF2B5EF4-FFF2-40B4-BE49-F238E27FC236}">
                  <a16:creationId xmlns:a16="http://schemas.microsoft.com/office/drawing/2014/main" id="{65F6F8DA-C252-46A1-CF38-C91CC0542D80}"/>
                </a:ext>
              </a:extLst>
            </p:cNvPr>
            <p:cNvSpPr txBox="1"/>
            <p:nvPr/>
          </p:nvSpPr>
          <p:spPr>
            <a:xfrm>
              <a:off x="1611688" y="7185004"/>
              <a:ext cx="4847098" cy="1969770"/>
            </a:xfrm>
            <a:prstGeom prst="rect">
              <a:avLst/>
            </a:prstGeom>
            <a:noFill/>
          </p:spPr>
          <p:txBody>
            <a:bodyPr wrap="square" lIns="91440" tIns="45720" rIns="91440" bIns="45720" rtlCol="0" anchor="t">
              <a:spAutoFit/>
            </a:bodyPr>
            <a:lstStyle/>
            <a:p>
              <a:pPr algn="just">
                <a:spcAft>
                  <a:spcPts val="600"/>
                </a:spcAft>
              </a:pPr>
              <a:r>
                <a:rPr lang="pt-BR" sz="1400" b="1">
                  <a:solidFill>
                    <a:srgbClr val="016BB3"/>
                  </a:solidFill>
                  <a:latin typeface="CAIXA Std Light"/>
                </a:rPr>
                <a:t>Exemplos de Edital de Contratação Integrada e de Matriz de Risco</a:t>
              </a:r>
            </a:p>
            <a:p>
              <a:pPr algn="just">
                <a:spcAft>
                  <a:spcPts val="600"/>
                </a:spcAft>
              </a:pPr>
              <a:r>
                <a:rPr lang="pt-BR" sz="1400">
                  <a:solidFill>
                    <a:srgbClr val="016BB3"/>
                  </a:solidFill>
                  <a:latin typeface="CAIXA Std Light" panose="020B0203020204030204" pitchFamily="34" charset="77"/>
                </a:rPr>
                <a:t>Garimpados pela CAIXA devido à completude, visando orientar a elaboração do documento próprio</a:t>
              </a:r>
            </a:p>
            <a:p>
              <a:pPr algn="just">
                <a:spcAft>
                  <a:spcPts val="600"/>
                </a:spcAft>
              </a:pPr>
              <a:r>
                <a:rPr lang="pt-BR" sz="1400">
                  <a:solidFill>
                    <a:srgbClr val="016BB3"/>
                  </a:solidFill>
                  <a:latin typeface="CAIXA Std Light" panose="020B0203020204030204" pitchFamily="34" charset="77"/>
                </a:rPr>
                <a:t>Visa apoiar o embasamento para contratação da elaboração do projeto execução de obras via contratação integrada, ajustado para a produção habitacional, de acordo com o regramento da nova Lei de Licitações 14133/2021</a:t>
              </a:r>
            </a:p>
          </p:txBody>
        </p:sp>
        <p:grpSp>
          <p:nvGrpSpPr>
            <p:cNvPr id="22" name="Agrupar 21">
              <a:extLst>
                <a:ext uri="{FF2B5EF4-FFF2-40B4-BE49-F238E27FC236}">
                  <a16:creationId xmlns:a16="http://schemas.microsoft.com/office/drawing/2014/main" id="{7906DE1A-C3A7-2F74-2515-5F3D611E434A}"/>
                </a:ext>
              </a:extLst>
            </p:cNvPr>
            <p:cNvGrpSpPr/>
            <p:nvPr/>
          </p:nvGrpSpPr>
          <p:grpSpPr>
            <a:xfrm>
              <a:off x="1165361" y="7208923"/>
              <a:ext cx="389461" cy="407616"/>
              <a:chOff x="540591" y="4513392"/>
              <a:chExt cx="389461" cy="407616"/>
            </a:xfrm>
          </p:grpSpPr>
          <p:sp>
            <p:nvSpPr>
              <p:cNvPr id="23" name="CaixaDeTexto 22">
                <a:extLst>
                  <a:ext uri="{FF2B5EF4-FFF2-40B4-BE49-F238E27FC236}">
                    <a16:creationId xmlns:a16="http://schemas.microsoft.com/office/drawing/2014/main" id="{B24BD4BE-0B4D-73EA-E985-682F7084D66D}"/>
                  </a:ext>
                </a:extLst>
              </p:cNvPr>
              <p:cNvSpPr txBox="1"/>
              <p:nvPr/>
            </p:nvSpPr>
            <p:spPr>
              <a:xfrm>
                <a:off x="567408" y="4513392"/>
                <a:ext cx="362644" cy="407616"/>
              </a:xfrm>
              <a:prstGeom prst="rect">
                <a:avLst/>
              </a:prstGeom>
              <a:noFill/>
            </p:spPr>
            <p:txBody>
              <a:bodyPr wrap="square" rtlCol="0">
                <a:spAutoFit/>
              </a:bodyPr>
              <a:lstStyle/>
              <a:p>
                <a:pPr algn="just"/>
                <a:r>
                  <a:rPr lang="pt-BR" sz="2400" b="1">
                    <a:solidFill>
                      <a:srgbClr val="016BB3"/>
                    </a:solidFill>
                    <a:latin typeface="CAIXA Std" panose="020B0603020204030204" pitchFamily="34" charset="77"/>
                    <a:cs typeface="Arial" panose="020B0604020202020204" pitchFamily="34" charset="0"/>
                  </a:rPr>
                  <a:t>7</a:t>
                </a:r>
              </a:p>
            </p:txBody>
          </p:sp>
          <p:sp>
            <p:nvSpPr>
              <p:cNvPr id="24" name="Retângulo 1">
                <a:extLst>
                  <a:ext uri="{FF2B5EF4-FFF2-40B4-BE49-F238E27FC236}">
                    <a16:creationId xmlns:a16="http://schemas.microsoft.com/office/drawing/2014/main" id="{816E111D-ADEA-DB1C-E2BF-E72DAB31DA93}"/>
                  </a:ext>
                </a:extLst>
              </p:cNvPr>
              <p:cNvSpPr/>
              <p:nvPr/>
            </p:nvSpPr>
            <p:spPr>
              <a:xfrm rot="10800000" flipH="1" flipV="1">
                <a:off x="540591" y="4513392"/>
                <a:ext cx="180000" cy="18000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pt-BR">
                  <a:latin typeface="Caixa Institucional Beta" pitchFamily="2" charset="77"/>
                </a:endParaRPr>
              </a:p>
            </p:txBody>
          </p:sp>
        </p:grpSp>
      </p:grpSp>
      <p:grpSp>
        <p:nvGrpSpPr>
          <p:cNvPr id="32" name="Agrupar 31">
            <a:extLst>
              <a:ext uri="{FF2B5EF4-FFF2-40B4-BE49-F238E27FC236}">
                <a16:creationId xmlns:a16="http://schemas.microsoft.com/office/drawing/2014/main" id="{019387BD-4D10-70DF-12BC-FB416DE69F0A}"/>
              </a:ext>
            </a:extLst>
          </p:cNvPr>
          <p:cNvGrpSpPr/>
          <p:nvPr/>
        </p:nvGrpSpPr>
        <p:grpSpPr>
          <a:xfrm>
            <a:off x="1138544" y="7063360"/>
            <a:ext cx="5184000" cy="1031051"/>
            <a:chOff x="1165361" y="9519005"/>
            <a:chExt cx="5293425" cy="1946605"/>
          </a:xfrm>
        </p:grpSpPr>
        <p:sp>
          <p:nvSpPr>
            <p:cNvPr id="20" name="CaixaDeTexto 19">
              <a:extLst>
                <a:ext uri="{FF2B5EF4-FFF2-40B4-BE49-F238E27FC236}">
                  <a16:creationId xmlns:a16="http://schemas.microsoft.com/office/drawing/2014/main" id="{1CED8F60-8F28-DED5-2616-C626AF1839A5}"/>
                </a:ext>
              </a:extLst>
            </p:cNvPr>
            <p:cNvSpPr txBox="1"/>
            <p:nvPr/>
          </p:nvSpPr>
          <p:spPr>
            <a:xfrm>
              <a:off x="1611688" y="9519005"/>
              <a:ext cx="4847098" cy="1946605"/>
            </a:xfrm>
            <a:prstGeom prst="rect">
              <a:avLst/>
            </a:prstGeom>
            <a:noFill/>
          </p:spPr>
          <p:txBody>
            <a:bodyPr wrap="square" rtlCol="0">
              <a:spAutoFit/>
            </a:bodyPr>
            <a:lstStyle/>
            <a:p>
              <a:pPr algn="just">
                <a:spcAft>
                  <a:spcPts val="600"/>
                </a:spcAft>
              </a:pPr>
              <a:r>
                <a:rPr lang="pt-BR" sz="1400" b="1">
                  <a:solidFill>
                    <a:srgbClr val="016BB3"/>
                  </a:solidFill>
                  <a:latin typeface="CAIXA Std Light" panose="020B0203020204030204" pitchFamily="34" charset="77"/>
                </a:rPr>
                <a:t>Termo de Referência do Trabalho Social</a:t>
              </a:r>
            </a:p>
            <a:p>
              <a:pPr algn="just">
                <a:spcAft>
                  <a:spcPts val="600"/>
                </a:spcAft>
              </a:pPr>
              <a:r>
                <a:rPr lang="pt-BR" sz="1400">
                  <a:solidFill>
                    <a:srgbClr val="016BB3"/>
                  </a:solidFill>
                  <a:latin typeface="CAIXA Std Light" panose="020B0203020204030204" pitchFamily="34" charset="77"/>
                </a:rPr>
                <a:t>Documento que viabilizará a contratação da empresa para execução da Etapa 1 do Projeto do Trabalho Social</a:t>
              </a:r>
            </a:p>
          </p:txBody>
        </p:sp>
        <p:grpSp>
          <p:nvGrpSpPr>
            <p:cNvPr id="25" name="Agrupar 24">
              <a:extLst>
                <a:ext uri="{FF2B5EF4-FFF2-40B4-BE49-F238E27FC236}">
                  <a16:creationId xmlns:a16="http://schemas.microsoft.com/office/drawing/2014/main" id="{AD568233-9856-76E9-85DB-CFCC1DD53A70}"/>
                </a:ext>
              </a:extLst>
            </p:cNvPr>
            <p:cNvGrpSpPr/>
            <p:nvPr/>
          </p:nvGrpSpPr>
          <p:grpSpPr>
            <a:xfrm>
              <a:off x="1165361" y="9559877"/>
              <a:ext cx="389461" cy="871616"/>
              <a:chOff x="540591" y="4513392"/>
              <a:chExt cx="389461" cy="871616"/>
            </a:xfrm>
          </p:grpSpPr>
          <p:sp>
            <p:nvSpPr>
              <p:cNvPr id="26" name="CaixaDeTexto 25">
                <a:extLst>
                  <a:ext uri="{FF2B5EF4-FFF2-40B4-BE49-F238E27FC236}">
                    <a16:creationId xmlns:a16="http://schemas.microsoft.com/office/drawing/2014/main" id="{A5D706CA-0346-C9A4-D1E7-9F34354B7D78}"/>
                  </a:ext>
                </a:extLst>
              </p:cNvPr>
              <p:cNvSpPr txBox="1"/>
              <p:nvPr/>
            </p:nvSpPr>
            <p:spPr>
              <a:xfrm>
                <a:off x="567408" y="4513392"/>
                <a:ext cx="362644" cy="871616"/>
              </a:xfrm>
              <a:prstGeom prst="rect">
                <a:avLst/>
              </a:prstGeom>
              <a:noFill/>
            </p:spPr>
            <p:txBody>
              <a:bodyPr wrap="square" rtlCol="0">
                <a:spAutoFit/>
              </a:bodyPr>
              <a:lstStyle/>
              <a:p>
                <a:pPr algn="just"/>
                <a:r>
                  <a:rPr lang="pt-BR" sz="2400" b="1">
                    <a:solidFill>
                      <a:srgbClr val="016BB3"/>
                    </a:solidFill>
                    <a:latin typeface="CAIXA Std" panose="020B0603020204030204" pitchFamily="34" charset="77"/>
                    <a:cs typeface="Arial" panose="020B0604020202020204" pitchFamily="34" charset="0"/>
                  </a:rPr>
                  <a:t>5</a:t>
                </a:r>
              </a:p>
            </p:txBody>
          </p:sp>
          <p:sp>
            <p:nvSpPr>
              <p:cNvPr id="27" name="Retângulo 1">
                <a:extLst>
                  <a:ext uri="{FF2B5EF4-FFF2-40B4-BE49-F238E27FC236}">
                    <a16:creationId xmlns:a16="http://schemas.microsoft.com/office/drawing/2014/main" id="{3B63042D-0D25-DB56-EE22-6953C15E31E1}"/>
                  </a:ext>
                </a:extLst>
              </p:cNvPr>
              <p:cNvSpPr/>
              <p:nvPr/>
            </p:nvSpPr>
            <p:spPr>
              <a:xfrm rot="10800000" flipH="1" flipV="1">
                <a:off x="540591" y="4513392"/>
                <a:ext cx="180000" cy="18000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pt-BR">
                  <a:latin typeface="Caixa Institucional Beta" pitchFamily="2" charset="77"/>
                </a:endParaRPr>
              </a:p>
            </p:txBody>
          </p:sp>
        </p:grpSp>
      </p:grpSp>
      <p:grpSp>
        <p:nvGrpSpPr>
          <p:cNvPr id="33" name="Agrupar 32">
            <a:extLst>
              <a:ext uri="{FF2B5EF4-FFF2-40B4-BE49-F238E27FC236}">
                <a16:creationId xmlns:a16="http://schemas.microsoft.com/office/drawing/2014/main" id="{A91BE903-70E4-A839-0AD8-AB794537AA1C}"/>
              </a:ext>
            </a:extLst>
          </p:cNvPr>
          <p:cNvGrpSpPr/>
          <p:nvPr/>
        </p:nvGrpSpPr>
        <p:grpSpPr>
          <a:xfrm>
            <a:off x="1138544" y="6074070"/>
            <a:ext cx="5184000" cy="815608"/>
            <a:chOff x="1165361" y="12283894"/>
            <a:chExt cx="4623513" cy="1539853"/>
          </a:xfrm>
        </p:grpSpPr>
        <p:sp>
          <p:nvSpPr>
            <p:cNvPr id="21" name="CaixaDeTexto 20">
              <a:extLst>
                <a:ext uri="{FF2B5EF4-FFF2-40B4-BE49-F238E27FC236}">
                  <a16:creationId xmlns:a16="http://schemas.microsoft.com/office/drawing/2014/main" id="{CD0C1B5C-445A-F288-8BFA-268256432271}"/>
                </a:ext>
              </a:extLst>
            </p:cNvPr>
            <p:cNvSpPr txBox="1"/>
            <p:nvPr/>
          </p:nvSpPr>
          <p:spPr>
            <a:xfrm>
              <a:off x="1611688" y="12283894"/>
              <a:ext cx="4177186" cy="1539853"/>
            </a:xfrm>
            <a:prstGeom prst="rect">
              <a:avLst/>
            </a:prstGeom>
            <a:noFill/>
          </p:spPr>
          <p:txBody>
            <a:bodyPr wrap="square" rtlCol="0">
              <a:spAutoFit/>
            </a:bodyPr>
            <a:lstStyle/>
            <a:p>
              <a:pPr algn="just">
                <a:spcAft>
                  <a:spcPts val="600"/>
                </a:spcAft>
              </a:pPr>
              <a:r>
                <a:rPr lang="pt-BR" sz="1400" b="1">
                  <a:solidFill>
                    <a:srgbClr val="016BB3"/>
                  </a:solidFill>
                  <a:latin typeface="CAIXA Std Light" panose="020B0203020204030204" pitchFamily="34" charset="77"/>
                </a:rPr>
                <a:t>EAP – Estrutura Analítica de Projeto</a:t>
              </a:r>
            </a:p>
            <a:p>
              <a:pPr algn="just"/>
              <a:r>
                <a:rPr lang="pt-BR" sz="1400">
                  <a:solidFill>
                    <a:srgbClr val="016BB3"/>
                  </a:solidFill>
                  <a:latin typeface="CAIXA Std Light" panose="020B0203020204030204" pitchFamily="34" charset="77"/>
                  <a:sym typeface="Inter"/>
                </a:rPr>
                <a:t>Com intervalos percentuais aceitáveis, por agrupadores do orçamento</a:t>
              </a:r>
            </a:p>
          </p:txBody>
        </p:sp>
        <p:grpSp>
          <p:nvGrpSpPr>
            <p:cNvPr id="28" name="Agrupar 27">
              <a:extLst>
                <a:ext uri="{FF2B5EF4-FFF2-40B4-BE49-F238E27FC236}">
                  <a16:creationId xmlns:a16="http://schemas.microsoft.com/office/drawing/2014/main" id="{D7ECBF4A-859B-0671-BFC5-7EC749CFC4E1}"/>
                </a:ext>
              </a:extLst>
            </p:cNvPr>
            <p:cNvGrpSpPr/>
            <p:nvPr/>
          </p:nvGrpSpPr>
          <p:grpSpPr>
            <a:xfrm>
              <a:off x="1165361" y="12321906"/>
              <a:ext cx="389461" cy="871616"/>
              <a:chOff x="540591" y="4513392"/>
              <a:chExt cx="389461" cy="871616"/>
            </a:xfrm>
          </p:grpSpPr>
          <p:sp>
            <p:nvSpPr>
              <p:cNvPr id="29" name="CaixaDeTexto 28">
                <a:extLst>
                  <a:ext uri="{FF2B5EF4-FFF2-40B4-BE49-F238E27FC236}">
                    <a16:creationId xmlns:a16="http://schemas.microsoft.com/office/drawing/2014/main" id="{31FEADCD-F9DA-B288-EDF7-DC9024FF6CDC}"/>
                  </a:ext>
                </a:extLst>
              </p:cNvPr>
              <p:cNvSpPr txBox="1"/>
              <p:nvPr/>
            </p:nvSpPr>
            <p:spPr>
              <a:xfrm>
                <a:off x="567408" y="4513392"/>
                <a:ext cx="362644" cy="871616"/>
              </a:xfrm>
              <a:prstGeom prst="rect">
                <a:avLst/>
              </a:prstGeom>
              <a:noFill/>
            </p:spPr>
            <p:txBody>
              <a:bodyPr wrap="square" rtlCol="0">
                <a:spAutoFit/>
              </a:bodyPr>
              <a:lstStyle/>
              <a:p>
                <a:pPr algn="just"/>
                <a:r>
                  <a:rPr lang="pt-BR" sz="2400" b="1">
                    <a:solidFill>
                      <a:srgbClr val="016BB3"/>
                    </a:solidFill>
                    <a:latin typeface="CAIXA Std" panose="020B0603020204030204" pitchFamily="34" charset="77"/>
                    <a:cs typeface="Arial" panose="020B0604020202020204" pitchFamily="34" charset="0"/>
                  </a:rPr>
                  <a:t>4</a:t>
                </a:r>
              </a:p>
            </p:txBody>
          </p:sp>
          <p:sp>
            <p:nvSpPr>
              <p:cNvPr id="30" name="Retângulo 1">
                <a:extLst>
                  <a:ext uri="{FF2B5EF4-FFF2-40B4-BE49-F238E27FC236}">
                    <a16:creationId xmlns:a16="http://schemas.microsoft.com/office/drawing/2014/main" id="{961FE390-7A90-62E3-A3E9-EA69268D9970}"/>
                  </a:ext>
                </a:extLst>
              </p:cNvPr>
              <p:cNvSpPr/>
              <p:nvPr/>
            </p:nvSpPr>
            <p:spPr>
              <a:xfrm rot="10800000" flipH="1" flipV="1">
                <a:off x="540591" y="4513392"/>
                <a:ext cx="180000" cy="18000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pt-BR">
                  <a:latin typeface="Caixa Institucional Beta" pitchFamily="2" charset="77"/>
                </a:endParaRPr>
              </a:p>
            </p:txBody>
          </p:sp>
        </p:grpSp>
      </p:grpSp>
      <p:grpSp>
        <p:nvGrpSpPr>
          <p:cNvPr id="34" name="Agrupar 33">
            <a:extLst>
              <a:ext uri="{FF2B5EF4-FFF2-40B4-BE49-F238E27FC236}">
                <a16:creationId xmlns:a16="http://schemas.microsoft.com/office/drawing/2014/main" id="{B436C3D0-C048-DCEA-91D2-F7A9C4934D12}"/>
              </a:ext>
            </a:extLst>
          </p:cNvPr>
          <p:cNvGrpSpPr/>
          <p:nvPr/>
        </p:nvGrpSpPr>
        <p:grpSpPr>
          <a:xfrm>
            <a:off x="1138544" y="4869336"/>
            <a:ext cx="5184000" cy="1031051"/>
            <a:chOff x="1138544" y="6884160"/>
            <a:chExt cx="5320242" cy="2460802"/>
          </a:xfrm>
        </p:grpSpPr>
        <p:grpSp>
          <p:nvGrpSpPr>
            <p:cNvPr id="35" name="Agrupar 34">
              <a:extLst>
                <a:ext uri="{FF2B5EF4-FFF2-40B4-BE49-F238E27FC236}">
                  <a16:creationId xmlns:a16="http://schemas.microsoft.com/office/drawing/2014/main" id="{344B7277-77D3-450F-6CDE-1CECA9DFDA4F}"/>
                </a:ext>
              </a:extLst>
            </p:cNvPr>
            <p:cNvGrpSpPr/>
            <p:nvPr/>
          </p:nvGrpSpPr>
          <p:grpSpPr>
            <a:xfrm>
              <a:off x="1138544" y="6884160"/>
              <a:ext cx="450117" cy="1101852"/>
              <a:chOff x="540591" y="4513392"/>
              <a:chExt cx="389461" cy="1101852"/>
            </a:xfrm>
          </p:grpSpPr>
          <p:sp>
            <p:nvSpPr>
              <p:cNvPr id="37" name="CaixaDeTexto 36">
                <a:extLst>
                  <a:ext uri="{FF2B5EF4-FFF2-40B4-BE49-F238E27FC236}">
                    <a16:creationId xmlns:a16="http://schemas.microsoft.com/office/drawing/2014/main" id="{FCCF0137-E7DD-DA7D-F637-3BFA7EF569D4}"/>
                  </a:ext>
                </a:extLst>
              </p:cNvPr>
              <p:cNvSpPr txBox="1"/>
              <p:nvPr/>
            </p:nvSpPr>
            <p:spPr>
              <a:xfrm>
                <a:off x="567408" y="4513392"/>
                <a:ext cx="362644" cy="1101852"/>
              </a:xfrm>
              <a:prstGeom prst="rect">
                <a:avLst/>
              </a:prstGeom>
              <a:noFill/>
            </p:spPr>
            <p:txBody>
              <a:bodyPr wrap="square" rtlCol="0">
                <a:spAutoFit/>
              </a:bodyPr>
              <a:lstStyle/>
              <a:p>
                <a:pPr algn="just"/>
                <a:r>
                  <a:rPr lang="pt-BR" sz="2400" b="1">
                    <a:solidFill>
                      <a:srgbClr val="016BB3"/>
                    </a:solidFill>
                    <a:latin typeface="CAIXA Std" panose="020B0603020204030204" pitchFamily="34" charset="77"/>
                    <a:cs typeface="Arial" panose="020B0604020202020204" pitchFamily="34" charset="0"/>
                  </a:rPr>
                  <a:t>3</a:t>
                </a:r>
              </a:p>
            </p:txBody>
          </p:sp>
          <p:sp>
            <p:nvSpPr>
              <p:cNvPr id="38" name="Retângulo 1">
                <a:extLst>
                  <a:ext uri="{FF2B5EF4-FFF2-40B4-BE49-F238E27FC236}">
                    <a16:creationId xmlns:a16="http://schemas.microsoft.com/office/drawing/2014/main" id="{F55F4A42-5E2B-0F19-805D-29CBF6145F58}"/>
                  </a:ext>
                </a:extLst>
              </p:cNvPr>
              <p:cNvSpPr/>
              <p:nvPr/>
            </p:nvSpPr>
            <p:spPr>
              <a:xfrm rot="10800000" flipH="1" flipV="1">
                <a:off x="540591" y="4513392"/>
                <a:ext cx="180000" cy="18000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pt-BR">
                  <a:latin typeface="Caixa Institucional Beta" pitchFamily="2" charset="77"/>
                </a:endParaRPr>
              </a:p>
            </p:txBody>
          </p:sp>
        </p:grpSp>
        <p:sp>
          <p:nvSpPr>
            <p:cNvPr id="36" name="CaixaDeTexto 35">
              <a:extLst>
                <a:ext uri="{FF2B5EF4-FFF2-40B4-BE49-F238E27FC236}">
                  <a16:creationId xmlns:a16="http://schemas.microsoft.com/office/drawing/2014/main" id="{45AA5A82-2663-9236-A720-EAA51BBCDA8C}"/>
                </a:ext>
              </a:extLst>
            </p:cNvPr>
            <p:cNvSpPr txBox="1"/>
            <p:nvPr/>
          </p:nvSpPr>
          <p:spPr>
            <a:xfrm>
              <a:off x="1528004" y="6884160"/>
              <a:ext cx="4930782" cy="2460802"/>
            </a:xfrm>
            <a:prstGeom prst="rect">
              <a:avLst/>
            </a:prstGeom>
            <a:noFill/>
          </p:spPr>
          <p:txBody>
            <a:bodyPr wrap="square" lIns="91440" tIns="45720" rIns="91440" bIns="45720" rtlCol="0" anchor="t">
              <a:spAutoFit/>
            </a:bodyPr>
            <a:lstStyle/>
            <a:p>
              <a:pPr algn="just">
                <a:spcAft>
                  <a:spcPts val="600"/>
                </a:spcAft>
              </a:pPr>
              <a:r>
                <a:rPr lang="pt-BR" sz="1400" b="1">
                  <a:solidFill>
                    <a:srgbClr val="016BB3"/>
                  </a:solidFill>
                  <a:latin typeface="CAIXA Std Light" panose="020B0203020204030204" pitchFamily="34" charset="77"/>
                </a:rPr>
                <a:t>Orçamento referencial</a:t>
              </a:r>
            </a:p>
            <a:p>
              <a:pPr algn="just"/>
              <a:r>
                <a:rPr lang="pt-BR" sz="1400">
                  <a:solidFill>
                    <a:srgbClr val="016BB3"/>
                  </a:solidFill>
                  <a:latin typeface="CAIXA Std Light"/>
                  <a:sym typeface="Inter"/>
                </a:rPr>
                <a:t>Contemplando valores com e sem a desoneração, além de uma cartilha que indica as premissas adotadas na elaboração do orçamento de referência</a:t>
              </a:r>
              <a:endParaRPr lang="pt-BR" sz="1400">
                <a:solidFill>
                  <a:srgbClr val="016BB3"/>
                </a:solidFill>
                <a:latin typeface="CAIXA Std Light"/>
              </a:endParaRPr>
            </a:p>
          </p:txBody>
        </p:sp>
      </p:grpSp>
      <p:grpSp>
        <p:nvGrpSpPr>
          <p:cNvPr id="39" name="Agrupar 38">
            <a:extLst>
              <a:ext uri="{FF2B5EF4-FFF2-40B4-BE49-F238E27FC236}">
                <a16:creationId xmlns:a16="http://schemas.microsoft.com/office/drawing/2014/main" id="{8E1F3B06-7555-F3CE-3EA7-0C7E530940AD}"/>
              </a:ext>
            </a:extLst>
          </p:cNvPr>
          <p:cNvGrpSpPr/>
          <p:nvPr/>
        </p:nvGrpSpPr>
        <p:grpSpPr>
          <a:xfrm>
            <a:off x="1138544" y="8268093"/>
            <a:ext cx="5184000" cy="738664"/>
            <a:chOff x="1165361" y="9519005"/>
            <a:chExt cx="5293425" cy="1263020"/>
          </a:xfrm>
        </p:grpSpPr>
        <p:sp>
          <p:nvSpPr>
            <p:cNvPr id="40" name="CaixaDeTexto 39">
              <a:extLst>
                <a:ext uri="{FF2B5EF4-FFF2-40B4-BE49-F238E27FC236}">
                  <a16:creationId xmlns:a16="http://schemas.microsoft.com/office/drawing/2014/main" id="{C5612873-BE84-C85D-27E4-020C8A8D06A1}"/>
                </a:ext>
              </a:extLst>
            </p:cNvPr>
            <p:cNvSpPr txBox="1"/>
            <p:nvPr/>
          </p:nvSpPr>
          <p:spPr>
            <a:xfrm>
              <a:off x="1611688" y="9519005"/>
              <a:ext cx="4847098" cy="1263020"/>
            </a:xfrm>
            <a:prstGeom prst="rect">
              <a:avLst/>
            </a:prstGeom>
            <a:noFill/>
          </p:spPr>
          <p:txBody>
            <a:bodyPr wrap="square" rtlCol="0">
              <a:spAutoFit/>
            </a:bodyPr>
            <a:lstStyle/>
            <a:p>
              <a:pPr algn="just">
                <a:spcAft>
                  <a:spcPts val="600"/>
                </a:spcAft>
              </a:pPr>
              <a:r>
                <a:rPr lang="pt-BR" sz="1400" b="1">
                  <a:solidFill>
                    <a:srgbClr val="016BB3"/>
                  </a:solidFill>
                  <a:latin typeface="CAIXA Std Light" panose="020B0203020204030204" pitchFamily="34" charset="77"/>
                </a:rPr>
                <a:t>Cartilha orientativa para Trabalho Social e Guia para execução de serviços de Trabalho Social por administração direta</a:t>
              </a:r>
            </a:p>
          </p:txBody>
        </p:sp>
        <p:grpSp>
          <p:nvGrpSpPr>
            <p:cNvPr id="41" name="Agrupar 40">
              <a:extLst>
                <a:ext uri="{FF2B5EF4-FFF2-40B4-BE49-F238E27FC236}">
                  <a16:creationId xmlns:a16="http://schemas.microsoft.com/office/drawing/2014/main" id="{F9A99FD8-13D4-0974-12CC-322E1009E209}"/>
                </a:ext>
              </a:extLst>
            </p:cNvPr>
            <p:cNvGrpSpPr/>
            <p:nvPr/>
          </p:nvGrpSpPr>
          <p:grpSpPr>
            <a:xfrm>
              <a:off x="1165361" y="9559877"/>
              <a:ext cx="389461" cy="789387"/>
              <a:chOff x="540591" y="4513392"/>
              <a:chExt cx="389461" cy="789387"/>
            </a:xfrm>
          </p:grpSpPr>
          <p:sp>
            <p:nvSpPr>
              <p:cNvPr id="42" name="CaixaDeTexto 41">
                <a:extLst>
                  <a:ext uri="{FF2B5EF4-FFF2-40B4-BE49-F238E27FC236}">
                    <a16:creationId xmlns:a16="http://schemas.microsoft.com/office/drawing/2014/main" id="{FCF4EE94-BE37-C7C6-1437-A84E0550112E}"/>
                  </a:ext>
                </a:extLst>
              </p:cNvPr>
              <p:cNvSpPr txBox="1"/>
              <p:nvPr/>
            </p:nvSpPr>
            <p:spPr>
              <a:xfrm>
                <a:off x="567408" y="4513392"/>
                <a:ext cx="362644" cy="789387"/>
              </a:xfrm>
              <a:prstGeom prst="rect">
                <a:avLst/>
              </a:prstGeom>
              <a:noFill/>
            </p:spPr>
            <p:txBody>
              <a:bodyPr wrap="square" rtlCol="0">
                <a:spAutoFit/>
              </a:bodyPr>
              <a:lstStyle/>
              <a:p>
                <a:pPr algn="just"/>
                <a:r>
                  <a:rPr lang="pt-BR" sz="2400" b="1">
                    <a:solidFill>
                      <a:srgbClr val="016BB3"/>
                    </a:solidFill>
                    <a:latin typeface="CAIXA Std" panose="020B0603020204030204" pitchFamily="34" charset="77"/>
                    <a:cs typeface="Arial" panose="020B0604020202020204" pitchFamily="34" charset="0"/>
                  </a:rPr>
                  <a:t>6</a:t>
                </a:r>
              </a:p>
            </p:txBody>
          </p:sp>
          <p:sp>
            <p:nvSpPr>
              <p:cNvPr id="43" name="Retângulo 1">
                <a:extLst>
                  <a:ext uri="{FF2B5EF4-FFF2-40B4-BE49-F238E27FC236}">
                    <a16:creationId xmlns:a16="http://schemas.microsoft.com/office/drawing/2014/main" id="{CB534398-94AC-123A-54FC-6B4D38DE8A0A}"/>
                  </a:ext>
                </a:extLst>
              </p:cNvPr>
              <p:cNvSpPr/>
              <p:nvPr/>
            </p:nvSpPr>
            <p:spPr>
              <a:xfrm rot="10800000" flipH="1" flipV="1">
                <a:off x="540591" y="4513392"/>
                <a:ext cx="180000" cy="18000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pt-BR">
                  <a:latin typeface="Caixa Institucional Beta" pitchFamily="2" charset="77"/>
                </a:endParaRPr>
              </a:p>
            </p:txBody>
          </p:sp>
        </p:grpSp>
      </p:grpSp>
      <p:sp>
        <p:nvSpPr>
          <p:cNvPr id="8" name="Retângulo 1">
            <a:extLst>
              <a:ext uri="{FF2B5EF4-FFF2-40B4-BE49-F238E27FC236}">
                <a16:creationId xmlns:a16="http://schemas.microsoft.com/office/drawing/2014/main" id="{1B5B5DC7-9A21-FF23-60C0-A751E4716DDB}"/>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10" name="Title 1">
            <a:extLst>
              <a:ext uri="{FF2B5EF4-FFF2-40B4-BE49-F238E27FC236}">
                <a16:creationId xmlns:a16="http://schemas.microsoft.com/office/drawing/2014/main" id="{5497F631-ACB7-5964-6218-BCEE75635E2E}"/>
              </a:ext>
            </a:extLst>
          </p:cNvPr>
          <p:cNvSpPr txBox="1">
            <a:spLocks/>
          </p:cNvSpPr>
          <p:nvPr/>
        </p:nvSpPr>
        <p:spPr>
          <a:xfrm>
            <a:off x="1528004" y="681925"/>
            <a:ext cx="4498723" cy="555314"/>
          </a:xfrm>
          <a:prstGeom prst="rect">
            <a:avLst/>
          </a:prstGeom>
          <a:ln>
            <a:noFill/>
          </a:ln>
        </p:spPr>
        <p:txBody>
          <a:bodyPr anchor="b">
            <a:noAutofit/>
          </a:bodyPr>
          <a:lstStyle>
            <a:lvl1pPr algn="r" defTabSz="1828800" rtl="0" eaLnBrk="1" latinLnBrk="0" hangingPunct="1">
              <a:lnSpc>
                <a:spcPts val="12700"/>
              </a:lnSpc>
              <a:spcBef>
                <a:spcPct val="0"/>
              </a:spcBef>
              <a:buNone/>
              <a:defRPr sz="14400" b="1" kern="1200" spc="-150">
                <a:solidFill>
                  <a:schemeClr val="bg1"/>
                </a:solidFill>
                <a:latin typeface="Tw Cen MT" panose="020B0602020104020603" pitchFamily="34" charset="0"/>
                <a:ea typeface="+mj-ea"/>
                <a:cs typeface="+mj-cs"/>
              </a:defRPr>
            </a:lvl1pPr>
          </a:lstStyle>
          <a:p>
            <a:pPr algn="l"/>
            <a:r>
              <a:rPr lang="pt-BR" sz="2700">
                <a:solidFill>
                  <a:srgbClr val="016BB3"/>
                </a:solidFill>
                <a:latin typeface="CAIXA Std" panose="020B0603020204030204" pitchFamily="34" charset="77"/>
              </a:rPr>
              <a:t>Assistência Técnica CAIXA</a:t>
            </a:r>
          </a:p>
        </p:txBody>
      </p:sp>
      <p:sp>
        <p:nvSpPr>
          <p:cNvPr id="11" name="CaixaDeTexto 10">
            <a:extLst>
              <a:ext uri="{FF2B5EF4-FFF2-40B4-BE49-F238E27FC236}">
                <a16:creationId xmlns:a16="http://schemas.microsoft.com/office/drawing/2014/main" id="{BCA82D04-6FA3-0670-9B77-9EE0D002045E}"/>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2650558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232AB9A9-192A-1D8D-5A2A-DE65F37F43B9}"/>
              </a:ext>
            </a:extLst>
          </p:cNvPr>
          <p:cNvSpPr txBox="1"/>
          <p:nvPr/>
        </p:nvSpPr>
        <p:spPr>
          <a:xfrm>
            <a:off x="-20138" y="150864"/>
            <a:ext cx="2615938" cy="276999"/>
          </a:xfrm>
          <a:prstGeom prst="rect">
            <a:avLst/>
          </a:prstGeom>
          <a:noFill/>
        </p:spPr>
        <p:txBody>
          <a:bodyPr wrap="square" rtlCol="0" anchor="ctr">
            <a:spAutoFit/>
          </a:bodyPr>
          <a:lstStyle/>
          <a:p>
            <a:r>
              <a:rPr lang="pt-BR" baseline="30000">
                <a:solidFill>
                  <a:schemeClr val="bg1"/>
                </a:solidFill>
                <a:latin typeface="CAIXA Std Light" panose="020B0203020204030204" pitchFamily="34" charset="77"/>
                <a:ea typeface="Arial" charset="0"/>
                <a:cs typeface="Arial" charset="0"/>
              </a:rPr>
              <a:t>#PÚBLICO</a:t>
            </a:r>
          </a:p>
        </p:txBody>
      </p:sp>
      <p:sp>
        <p:nvSpPr>
          <p:cNvPr id="8" name="Retângulo 1">
            <a:extLst>
              <a:ext uri="{FF2B5EF4-FFF2-40B4-BE49-F238E27FC236}">
                <a16:creationId xmlns:a16="http://schemas.microsoft.com/office/drawing/2014/main" id="{39F01D56-F782-F773-75AB-EA369855AF90}"/>
              </a:ext>
            </a:extLst>
          </p:cNvPr>
          <p:cNvSpPr/>
          <p:nvPr/>
        </p:nvSpPr>
        <p:spPr>
          <a:xfrm rot="10800000" flipH="1" flipV="1">
            <a:off x="1386984" y="8826930"/>
            <a:ext cx="359494" cy="3456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latin typeface="Caixa Institucional Beta" pitchFamily="2" charset="77"/>
            </a:endParaRPr>
          </a:p>
        </p:txBody>
      </p:sp>
      <p:sp>
        <p:nvSpPr>
          <p:cNvPr id="9" name="CaixaDeTexto 8">
            <a:extLst>
              <a:ext uri="{FF2B5EF4-FFF2-40B4-BE49-F238E27FC236}">
                <a16:creationId xmlns:a16="http://schemas.microsoft.com/office/drawing/2014/main" id="{5C715762-A06C-3450-8640-2A4F52024501}"/>
              </a:ext>
            </a:extLst>
          </p:cNvPr>
          <p:cNvSpPr txBox="1"/>
          <p:nvPr/>
        </p:nvSpPr>
        <p:spPr>
          <a:xfrm>
            <a:off x="1487115" y="8729637"/>
            <a:ext cx="1144416" cy="178510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pt-BR" sz="11000" b="1" i="0" u="none" strike="noStrike" kern="1200" cap="none" spc="0" normalizeH="0" baseline="0" noProof="0">
                <a:ln>
                  <a:noFill/>
                </a:ln>
                <a:solidFill>
                  <a:prstClr val="white"/>
                </a:solidFill>
                <a:effectLst/>
                <a:uLnTx/>
                <a:uFillTx/>
                <a:latin typeface="CAIXA Std" panose="020B0603020204030204" pitchFamily="34" charset="77"/>
                <a:ea typeface="+mn-ea"/>
                <a:cs typeface="Arial" panose="020B0604020202020204" pitchFamily="34" charset="0"/>
              </a:rPr>
              <a:t>3</a:t>
            </a:r>
          </a:p>
        </p:txBody>
      </p:sp>
      <p:sp>
        <p:nvSpPr>
          <p:cNvPr id="10" name="CaixaDeTexto 9">
            <a:extLst>
              <a:ext uri="{FF2B5EF4-FFF2-40B4-BE49-F238E27FC236}">
                <a16:creationId xmlns:a16="http://schemas.microsoft.com/office/drawing/2014/main" id="{A3914687-D82E-1636-6931-DC7D2AFC07B1}"/>
              </a:ext>
            </a:extLst>
          </p:cNvPr>
          <p:cNvSpPr txBox="1"/>
          <p:nvPr/>
        </p:nvSpPr>
        <p:spPr>
          <a:xfrm>
            <a:off x="2552701" y="9129746"/>
            <a:ext cx="3581400" cy="203132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2400">
                <a:solidFill>
                  <a:prstClr val="white"/>
                </a:solidFill>
                <a:latin typeface="CAIXA Std Light" panose="020B0203020204030204" pitchFamily="34" charset="77"/>
              </a:rPr>
              <a:t>ORIENTAÇÕES</a:t>
            </a:r>
            <a:endParaRPr kumimoji="0" lang="pt-BR" sz="2400" b="0" i="0" u="none" strike="noStrike" kern="1200" cap="none" spc="0" normalizeH="0" baseline="0" noProof="0">
              <a:ln>
                <a:noFill/>
              </a:ln>
              <a:solidFill>
                <a:prstClr val="white"/>
              </a:solidFill>
              <a:effectLst/>
              <a:uLnTx/>
              <a:uFillTx/>
              <a:latin typeface="CAIXA Std Light" panose="020B0203020204030204" pitchFamily="34" charset="77"/>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pt-BR" sz="3400" b="1">
                <a:solidFill>
                  <a:prstClr val="white"/>
                </a:solidFill>
                <a:latin typeface="CAIXA Std" panose="020B0603020204030204" pitchFamily="34" charset="77"/>
              </a:rPr>
              <a:t>Para o uso do material disponibilizado</a:t>
            </a:r>
            <a:endParaRPr kumimoji="0" lang="pt-BR" sz="3400" b="1" i="0" u="none" strike="noStrike" kern="1200" cap="none" spc="0" normalizeH="0" baseline="0" noProof="0">
              <a:ln>
                <a:noFill/>
              </a:ln>
              <a:solidFill>
                <a:prstClr val="white"/>
              </a:solidFill>
              <a:effectLst/>
              <a:uLnTx/>
              <a:uFillTx/>
              <a:latin typeface="CAIXA Std" panose="020B0603020204030204" pitchFamily="34" charset="77"/>
              <a:ea typeface="+mn-ea"/>
              <a:cs typeface="+mn-cs"/>
            </a:endParaRPr>
          </a:p>
        </p:txBody>
      </p:sp>
    </p:spTree>
    <p:extLst>
      <p:ext uri="{BB962C8B-B14F-4D97-AF65-F5344CB8AC3E}">
        <p14:creationId xmlns:p14="http://schemas.microsoft.com/office/powerpoint/2010/main" val="1791041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C2048B-464D-C2BA-0F70-40D859B1CA45}"/>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17C41073-BBC7-D344-7D57-25F6E5C55E22}"/>
              </a:ext>
            </a:extLst>
          </p:cNvPr>
          <p:cNvSpPr txBox="1"/>
          <p:nvPr/>
        </p:nvSpPr>
        <p:spPr>
          <a:xfrm>
            <a:off x="1528004" y="736571"/>
            <a:ext cx="4930782" cy="507831"/>
          </a:xfrm>
          <a:prstGeom prst="rect">
            <a:avLst/>
          </a:prstGeom>
          <a:noFill/>
        </p:spPr>
        <p:txBody>
          <a:bodyPr wrap="square" rtlCol="0">
            <a:spAutoFit/>
          </a:bodyPr>
          <a:lstStyle/>
          <a:p>
            <a:r>
              <a:rPr lang="pt-BR" sz="2700" b="1">
                <a:solidFill>
                  <a:srgbClr val="016BB3"/>
                </a:solidFill>
                <a:latin typeface="CAIXA Std" panose="020B0603020204030204" pitchFamily="34" charset="77"/>
              </a:rPr>
              <a:t>Orientações</a:t>
            </a:r>
          </a:p>
        </p:txBody>
      </p:sp>
      <p:sp>
        <p:nvSpPr>
          <p:cNvPr id="8" name="CaixaDeTexto 7">
            <a:extLst>
              <a:ext uri="{FF2B5EF4-FFF2-40B4-BE49-F238E27FC236}">
                <a16:creationId xmlns:a16="http://schemas.microsoft.com/office/drawing/2014/main" id="{7B49F988-8875-41FF-C897-10ACE7932B97}"/>
              </a:ext>
            </a:extLst>
          </p:cNvPr>
          <p:cNvSpPr txBox="1"/>
          <p:nvPr/>
        </p:nvSpPr>
        <p:spPr>
          <a:xfrm>
            <a:off x="1528004" y="1514774"/>
            <a:ext cx="4407656" cy="954107"/>
          </a:xfrm>
          <a:prstGeom prst="rect">
            <a:avLst/>
          </a:prstGeom>
          <a:noFill/>
          <a:ln w="57150">
            <a:solidFill>
              <a:srgbClr val="016BB3"/>
            </a:solidFill>
            <a:prstDash val="sysDot"/>
          </a:ln>
        </p:spPr>
        <p:txBody>
          <a:bodyPr wrap="square" rtlCol="0">
            <a:spAutoFit/>
          </a:bodyPr>
          <a:lstStyle/>
          <a:p>
            <a:pPr algn="ctr"/>
            <a:r>
              <a:rPr lang="pt-BR" sz="2800">
                <a:solidFill>
                  <a:srgbClr val="F39200"/>
                </a:solidFill>
                <a:latin typeface="CAIXA Std Light" panose="020B0203020204030204" pitchFamily="34" charset="0"/>
              </a:rPr>
              <a:t>Utilização por parte do </a:t>
            </a:r>
            <a:r>
              <a:rPr lang="pt-BR" sz="2800" b="1">
                <a:solidFill>
                  <a:srgbClr val="F39200"/>
                </a:solidFill>
                <a:latin typeface="CAIXA Std Light" panose="020B0203020204030204" pitchFamily="34" charset="0"/>
              </a:rPr>
              <a:t>tomador de recursos</a:t>
            </a:r>
          </a:p>
        </p:txBody>
      </p:sp>
      <p:sp>
        <p:nvSpPr>
          <p:cNvPr id="9" name="CaixaDeTexto 8">
            <a:extLst>
              <a:ext uri="{FF2B5EF4-FFF2-40B4-BE49-F238E27FC236}">
                <a16:creationId xmlns:a16="http://schemas.microsoft.com/office/drawing/2014/main" id="{80C3B81E-6BAD-EB6B-DC92-C32A53812B20}"/>
              </a:ext>
            </a:extLst>
          </p:cNvPr>
          <p:cNvSpPr txBox="1"/>
          <p:nvPr/>
        </p:nvSpPr>
        <p:spPr>
          <a:xfrm>
            <a:off x="1224532" y="2718472"/>
            <a:ext cx="5139097" cy="4260590"/>
          </a:xfrm>
          <a:prstGeom prst="rect">
            <a:avLst/>
          </a:prstGeom>
          <a:noFill/>
        </p:spPr>
        <p:txBody>
          <a:bodyPr wrap="square" rtlCol="0">
            <a:spAutoFit/>
          </a:bodyPr>
          <a:lstStyle/>
          <a:p>
            <a:pPr algn="just">
              <a:lnSpc>
                <a:spcPct val="150000"/>
              </a:lnSpc>
            </a:pPr>
            <a:r>
              <a:rPr lang="pt-BR" sz="1400">
                <a:solidFill>
                  <a:srgbClr val="016BB3"/>
                </a:solidFill>
                <a:latin typeface="CAIXA Std Book" panose="020B0503020204030204" pitchFamily="34" charset="77"/>
              </a:rPr>
              <a:t>Os modelos e exemplos de documentos disponibilizados poderão ser utilizados pelos Entes para a elaboração da documentação exigida para a retirada da Cláusula Suspensiva e contratação da execução do objeto, devendo ser ajustados conforme a necessidade local.</a:t>
            </a:r>
          </a:p>
          <a:p>
            <a:pPr algn="just">
              <a:lnSpc>
                <a:spcPct val="150000"/>
              </a:lnSpc>
            </a:pPr>
            <a:endParaRPr lang="pt-BR" sz="1400">
              <a:solidFill>
                <a:srgbClr val="016BB3"/>
              </a:solidFill>
              <a:latin typeface="CAIXA Std Book" panose="020B0503020204030204" pitchFamily="34" charset="77"/>
            </a:endParaRPr>
          </a:p>
          <a:p>
            <a:pPr algn="just">
              <a:lnSpc>
                <a:spcPct val="150000"/>
              </a:lnSpc>
            </a:pPr>
            <a:r>
              <a:rPr lang="pt-BR" sz="1400">
                <a:solidFill>
                  <a:srgbClr val="016BB3"/>
                </a:solidFill>
                <a:latin typeface="CAIXA Std Book" panose="020B0503020204030204" pitchFamily="34" charset="77"/>
              </a:rPr>
              <a:t>O objetivo é prestar apoio técnico aos Entes na elaboração dos documentos que deverão ser disponibilizados na aba Projeto Básico do TGOV, agilizando a análise da mandatária e a retirada da cláusula suspensiva dos Termos de Compromisso do Novo PAC – FNHIS SUB50 e Calamidade RS, bem como, da contratação, execução e entrega das unidades habitacionais às famílias beneficiárias.</a:t>
            </a:r>
          </a:p>
        </p:txBody>
      </p:sp>
      <p:pic>
        <p:nvPicPr>
          <p:cNvPr id="3074" name="Picture 2" descr="Tinta De Caneta, Caneta Tinteiro">
            <a:extLst>
              <a:ext uri="{FF2B5EF4-FFF2-40B4-BE49-F238E27FC236}">
                <a16:creationId xmlns:a16="http://schemas.microsoft.com/office/drawing/2014/main" id="{B2259B22-B488-B36B-8F7E-24346DD8C681}"/>
              </a:ext>
            </a:extLst>
          </p:cNvPr>
          <p:cNvPicPr>
            <a:picLocks noChangeAspect="1" noChangeArrowheads="1"/>
          </p:cNvPicPr>
          <p:nvPr/>
        </p:nvPicPr>
        <p:blipFill>
          <a:blip r:embed="rId3">
            <a:alphaModFix amt="80000"/>
            <a:extLst>
              <a:ext uri="{28A0092B-C50C-407E-A947-70E740481C1C}">
                <a14:useLocalDpi xmlns:a14="http://schemas.microsoft.com/office/drawing/2010/main" val="0"/>
              </a:ext>
            </a:extLst>
          </a:blip>
          <a:srcRect/>
          <a:stretch>
            <a:fillRect/>
          </a:stretch>
        </p:blipFill>
        <p:spPr bwMode="auto">
          <a:xfrm>
            <a:off x="1262632" y="7523460"/>
            <a:ext cx="5014229" cy="334543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tângulo 1">
            <a:extLst>
              <a:ext uri="{FF2B5EF4-FFF2-40B4-BE49-F238E27FC236}">
                <a16:creationId xmlns:a16="http://schemas.microsoft.com/office/drawing/2014/main" id="{73222B7B-9194-ACB4-D14D-ECDF6833FC8E}"/>
              </a:ext>
            </a:extLst>
          </p:cNvPr>
          <p:cNvSpPr/>
          <p:nvPr/>
        </p:nvSpPr>
        <p:spPr>
          <a:xfrm rot="10800000" flipH="1" flipV="1">
            <a:off x="1228547" y="787094"/>
            <a:ext cx="306897" cy="295094"/>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0 h 1828800"/>
              <a:gd name="connsiteX2" fmla="*/ 960120 w 1828800"/>
              <a:gd name="connsiteY2" fmla="*/ 868680 h 1828800"/>
              <a:gd name="connsiteX3" fmla="*/ 0 w 1828800"/>
              <a:gd name="connsiteY3" fmla="*/ 1828800 h 1828800"/>
              <a:gd name="connsiteX4" fmla="*/ 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0" y="0"/>
                </a:moveTo>
                <a:lnTo>
                  <a:pt x="1828800" y="0"/>
                </a:lnTo>
                <a:lnTo>
                  <a:pt x="960120" y="868680"/>
                </a:lnTo>
                <a:lnTo>
                  <a:pt x="0" y="1828800"/>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3202"/>
          </a:p>
        </p:txBody>
      </p:sp>
      <p:sp>
        <p:nvSpPr>
          <p:cNvPr id="7" name="CaixaDeTexto 6">
            <a:extLst>
              <a:ext uri="{FF2B5EF4-FFF2-40B4-BE49-F238E27FC236}">
                <a16:creationId xmlns:a16="http://schemas.microsoft.com/office/drawing/2014/main" id="{D4445B6E-F1D3-A711-2B7C-E0B42698611B}"/>
              </a:ext>
            </a:extLst>
          </p:cNvPr>
          <p:cNvSpPr txBox="1"/>
          <p:nvPr/>
        </p:nvSpPr>
        <p:spPr>
          <a:xfrm>
            <a:off x="4242062" y="150864"/>
            <a:ext cx="2615938" cy="276999"/>
          </a:xfrm>
          <a:prstGeom prst="rect">
            <a:avLst/>
          </a:prstGeom>
          <a:noFill/>
        </p:spPr>
        <p:txBody>
          <a:bodyPr wrap="square" rtlCol="0" anchor="ctr">
            <a:spAutoFit/>
          </a:bodyPr>
          <a:lstStyle/>
          <a:p>
            <a:pPr algn="r"/>
            <a:r>
              <a:rPr lang="pt-BR" baseline="30000">
                <a:solidFill>
                  <a:srgbClr val="016BB3"/>
                </a:solidFill>
                <a:latin typeface="CAIXA Std Light" panose="020B0203020204030204" pitchFamily="34" charset="77"/>
                <a:ea typeface="Arial" charset="0"/>
                <a:cs typeface="Arial" charset="0"/>
              </a:rPr>
              <a:t>#PÚBLICO</a:t>
            </a:r>
          </a:p>
        </p:txBody>
      </p:sp>
    </p:spTree>
    <p:extLst>
      <p:ext uri="{BB962C8B-B14F-4D97-AF65-F5344CB8AC3E}">
        <p14:creationId xmlns:p14="http://schemas.microsoft.com/office/powerpoint/2010/main" val="1972842148"/>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o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Personalizar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ersonalizar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be2d042-3bca-4370-854f-c3c66ad0e9bd" xsi:nil="true"/>
    <lcf76f155ced4ddcb4097134ff3c332f xmlns="720e4463-d78a-4af3-a701-04e28ab1d743">
      <Terms xmlns="http://schemas.microsoft.com/office/infopath/2007/PartnerControls"/>
    </lcf76f155ced4ddcb4097134ff3c332f>
    <SharedWithUsers xmlns="abe2d042-3bca-4370-854f-c3c66ad0e9bd">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FCB400A17092E243AB85E214A7EFF132" ma:contentTypeVersion="16" ma:contentTypeDescription="Crie um novo documento." ma:contentTypeScope="" ma:versionID="4c7327a91c4f24da59ec309dd55b62c9">
  <xsd:schema xmlns:xsd="http://www.w3.org/2001/XMLSchema" xmlns:xs="http://www.w3.org/2001/XMLSchema" xmlns:p="http://schemas.microsoft.com/office/2006/metadata/properties" xmlns:ns1="http://schemas.microsoft.com/sharepoint/v3" xmlns:ns2="720e4463-d78a-4af3-a701-04e28ab1d743" xmlns:ns3="abe2d042-3bca-4370-854f-c3c66ad0e9bd" targetNamespace="http://schemas.microsoft.com/office/2006/metadata/properties" ma:root="true" ma:fieldsID="dd8885de07e73859b59aac5e1b6d34df" ns1:_="" ns2:_="" ns3:_="">
    <xsd:import namespace="http://schemas.microsoft.com/sharepoint/v3"/>
    <xsd:import namespace="720e4463-d78a-4af3-a701-04e28ab1d743"/>
    <xsd:import namespace="abe2d042-3bca-4370-854f-c3c66ad0e9b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Propriedades da Política de Conformidade Unificada" ma:hidden="true" ma:internalName="_ip_UnifiedCompliancePolicyProperties">
      <xsd:simpleType>
        <xsd:restriction base="dms:Note"/>
      </xsd:simpleType>
    </xsd:element>
    <xsd:element name="_ip_UnifiedCompliancePolicyUIAction" ma:index="18" nillable="true" ma:displayName="Ação de Interface do Usuário da Política de Conformidade Unificada"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20e4463-d78a-4af3-a701-04e28ab1d7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Marcações de imagem" ma:readOnly="false" ma:fieldId="{5cf76f15-5ced-4ddc-b409-7134ff3c332f}" ma:taxonomyMulti="true" ma:sspId="4faff722-0fb5-4c44-9338-8716c1879395"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be2d042-3bca-4370-854f-c3c66ad0e9bd"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8c3c867-fd17-4286-9f10-7d2c08ac3c86}" ma:internalName="TaxCatchAll" ma:showField="CatchAllData" ma:web="abe2d042-3bca-4370-854f-c3c66ad0e9b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Detalhes de Compartilhado Com"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1EB65E-A98B-4DA2-A866-44BB4DF43ED5}">
  <ds:schemaRefs>
    <ds:schemaRef ds:uri="http://schemas.microsoft.com/sharepoint/v3/contenttype/forms"/>
  </ds:schemaRefs>
</ds:datastoreItem>
</file>

<file path=customXml/itemProps2.xml><?xml version="1.0" encoding="utf-8"?>
<ds:datastoreItem xmlns:ds="http://schemas.openxmlformats.org/officeDocument/2006/customXml" ds:itemID="{01A4DE12-33D3-421E-BA71-11AB9C4A1DFC}">
  <ds:schemaRefs>
    <ds:schemaRef ds:uri="008d0ef7-b603-42d2-840a-a6b66c4bb6bf"/>
    <ds:schemaRef ds:uri="8b6dc0a8-8a20-4cae-9d32-f39159fe88f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2BC3D97-E4D5-49CB-B737-4A9A87DC4D85}"/>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Custom</PresentationFormat>
  <Slides>17</Slides>
  <Notes>12</Notes>
  <HiddenSlides>0</HiddenSlide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Tema do Office</vt:lpstr>
      <vt:lpstr>1_Personalizar design</vt:lpstr>
      <vt:lpstr>Personalizar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Adriano Nascimento Assuncao</dc:creator>
  <cp:revision>1</cp:revision>
  <dcterms:created xsi:type="dcterms:W3CDTF">2024-02-02T17:08:40Z</dcterms:created>
  <dcterms:modified xsi:type="dcterms:W3CDTF">2025-04-11T21:11:55Z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de7aacd-7cc4-4c31-9e6f-7ef306428f09_Enabled">
    <vt:lpwstr>true</vt:lpwstr>
  </property>
  <property fmtid="{D5CDD505-2E9C-101B-9397-08002B2CF9AE}" pid="3" name="MSIP_Label_fde7aacd-7cc4-4c31-9e6f-7ef306428f09_SetDate">
    <vt:lpwstr>2024-02-02T17:47:29Z</vt:lpwstr>
  </property>
  <property fmtid="{D5CDD505-2E9C-101B-9397-08002B2CF9AE}" pid="4" name="MSIP_Label_fde7aacd-7cc4-4c31-9e6f-7ef306428f09_Method">
    <vt:lpwstr>Privileged</vt:lpwstr>
  </property>
  <property fmtid="{D5CDD505-2E9C-101B-9397-08002B2CF9AE}" pid="5" name="MSIP_Label_fde7aacd-7cc4-4c31-9e6f-7ef306428f09_Name">
    <vt:lpwstr>_PUBLICO</vt:lpwstr>
  </property>
  <property fmtid="{D5CDD505-2E9C-101B-9397-08002B2CF9AE}" pid="6" name="MSIP_Label_fde7aacd-7cc4-4c31-9e6f-7ef306428f09_SiteId">
    <vt:lpwstr>ab9bba98-684a-43fb-add8-9c2bebede229</vt:lpwstr>
  </property>
  <property fmtid="{D5CDD505-2E9C-101B-9397-08002B2CF9AE}" pid="7" name="MSIP_Label_fde7aacd-7cc4-4c31-9e6f-7ef306428f09_ActionId">
    <vt:lpwstr>ad904e29-c4e7-465a-ae5c-bd9b56fea19a</vt:lpwstr>
  </property>
  <property fmtid="{D5CDD505-2E9C-101B-9397-08002B2CF9AE}" pid="8" name="MSIP_Label_fde7aacd-7cc4-4c31-9e6f-7ef306428f09_ContentBits">
    <vt:lpwstr>1</vt:lpwstr>
  </property>
  <property fmtid="{D5CDD505-2E9C-101B-9397-08002B2CF9AE}" pid="9" name="ContentTypeId">
    <vt:lpwstr>0x010100FCB400A17092E243AB85E214A7EFF132</vt:lpwstr>
  </property>
  <property fmtid="{D5CDD505-2E9C-101B-9397-08002B2CF9AE}" pid="10" name="MediaServiceImageTags">
    <vt:lpwstr/>
  </property>
  <property fmtid="{D5CDD505-2E9C-101B-9397-08002B2CF9AE}" pid="11" name="Order">
    <vt:r8>94526600</vt:r8>
  </property>
  <property fmtid="{D5CDD505-2E9C-101B-9397-08002B2CF9AE}" pid="12" name="xd_Signature">
    <vt:bool>false</vt:bool>
  </property>
  <property fmtid="{D5CDD505-2E9C-101B-9397-08002B2CF9AE}" pid="13" name="xd_ProgID">
    <vt:lpwstr/>
  </property>
  <property fmtid="{D5CDD505-2E9C-101B-9397-08002B2CF9AE}" pid="14" name="_SourceUrl">
    <vt:lpwstr/>
  </property>
  <property fmtid="{D5CDD505-2E9C-101B-9397-08002B2CF9AE}" pid="15" name="_SharedFileIndex">
    <vt:lpwstr/>
  </property>
  <property fmtid="{D5CDD505-2E9C-101B-9397-08002B2CF9AE}" pid="16" name="ComplianceAssetId">
    <vt:lpwstr/>
  </property>
  <property fmtid="{D5CDD505-2E9C-101B-9397-08002B2CF9AE}" pid="17" name="TemplateUrl">
    <vt:lpwstr/>
  </property>
  <property fmtid="{D5CDD505-2E9C-101B-9397-08002B2CF9AE}" pid="18" name="_ExtendedDescription">
    <vt:lpwstr/>
  </property>
  <property fmtid="{D5CDD505-2E9C-101B-9397-08002B2CF9AE}" pid="19" name="TriggerFlowInfo">
    <vt:lpwstr/>
  </property>
</Properties>
</file>